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00712fb06f90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00712fb06f90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b00712fb06f90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b00712fb06f90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00712fb06f90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00712fb06f90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b00712fb06f90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b00712fb06f90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b00712fb06f90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b00712fb06f90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00712fb06f90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00712fb06f90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00712fb06f90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00712fb06f90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00712fb06f90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00712fb06f90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00712fb06f90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00712fb06f90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00712fb06f90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00712fb06f90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10143"/>
            <a:ext cx="8520600" cy="9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to High Density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54627"/>
            <a:ext cx="3947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keep in mind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625" y="1206934"/>
            <a:ext cx="2724369" cy="370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Increasing Efficiencies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fruit quicker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 your block moves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Locate and </a:t>
            </a:r>
            <a:r>
              <a:rPr b="1" lang="en" u="sng"/>
              <a:t>FIX</a:t>
            </a:r>
            <a:r>
              <a:rPr lang="en"/>
              <a:t> the bottle necks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plan for all the fruit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252" y="1082990"/>
            <a:ext cx="509091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Topics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the Ground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Equipment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Increasing Efficiencies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the Ground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992" y="1166366"/>
            <a:ext cx="679532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your Blocks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234817" y="119158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Row lengths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Irrigation zone capabilities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Steep terrain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Harvest flow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layout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351" y="142149"/>
            <a:ext cx="5788138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Harvest Flow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575" y="244660"/>
            <a:ext cx="5918862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</a:t>
            </a:r>
            <a:endParaRPr/>
          </a:p>
        </p:txBody>
      </p:sp>
      <p:sp>
        <p:nvSpPr>
          <p:cNvPr id="92" name="Google Shape;92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Don’t let your equipment dictate your row spacing”</a:t>
            </a:r>
            <a:endParaRPr/>
          </a:p>
        </p:txBody>
      </p:sp>
      <p:sp>
        <p:nvSpPr>
          <p:cNvPr id="93" name="Google Shape;93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233175"/>
            <a:ext cx="3837001" cy="2875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 equipment can be more expensive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Narrow tractors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Mowers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Harvest equipment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Bin haulers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Platforms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3-point forks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Harvest machines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Increasing </a:t>
            </a:r>
            <a:r>
              <a:rPr lang="en"/>
              <a:t>Efficiencies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500" y="1017725"/>
            <a:ext cx="4069675" cy="390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800" y="1017725"/>
            <a:ext cx="4003525" cy="39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