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77" r:id="rId6"/>
    <p:sldId id="275" r:id="rId7"/>
    <p:sldId id="274" r:id="rId8"/>
    <p:sldId id="279" r:id="rId9"/>
    <p:sldId id="278" r:id="rId10"/>
    <p:sldId id="276" r:id="rId11"/>
    <p:sldId id="261" r:id="rId12"/>
    <p:sldId id="280" r:id="rId13"/>
    <p:sldId id="281" r:id="rId14"/>
    <p:sldId id="283" r:id="rId15"/>
    <p:sldId id="284" r:id="rId16"/>
    <p:sldId id="282" r:id="rId17"/>
    <p:sldId id="273"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Rubik" panose="02000604000000020004" pitchFamily="2" charset="-79"/>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96"/>
    <p:restoredTop sz="64558"/>
  </p:normalViewPr>
  <p:slideViewPr>
    <p:cSldViewPr snapToGrid="0">
      <p:cViewPr varScale="1">
        <p:scale>
          <a:sx n="80" d="100"/>
          <a:sy n="80" d="100"/>
        </p:scale>
        <p:origin x="2512"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learngrowconnect.org/fv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solidFill>
                  <a:schemeClr val="lt1"/>
                </a:solidFill>
                <a:latin typeface="Calibri"/>
                <a:cs typeface="Calibri"/>
              </a:rPr>
              <a:t>Inclusivity? well-being of some kinds? Integrity, product quality? </a:t>
            </a:r>
          </a:p>
          <a:p>
            <a:pPr marL="0" lvl="0" indent="0" algn="l" rtl="0">
              <a:spcBef>
                <a:spcPts val="0"/>
              </a:spcBef>
              <a:spcAft>
                <a:spcPts val="0"/>
              </a:spcAft>
              <a:buNone/>
            </a:pPr>
            <a:endParaRPr dirty="0"/>
          </a:p>
        </p:txBody>
      </p:sp>
      <p:sp>
        <p:nvSpPr>
          <p:cNvPr id="116" name="Google Shape;1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611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0439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After the introduction of Chloe Green’s WIF program, Brown Deer increased its SNAP sales from $512 to $4,397.75 (more in Discussion).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Very little SNAP redemption in BD, MMM program, viola, </a:t>
            </a:r>
            <a:endParaRPr dirty="0"/>
          </a:p>
        </p:txBody>
      </p:sp>
      <p:sp>
        <p:nvSpPr>
          <p:cNvPr id="134" name="Google Shape;13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9854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a:cs typeface="Calibri"/>
                <a:hlinkClick r:id="rId3">
                  <a:extLst>
                    <a:ext uri="{A12FA001-AC4F-418D-AE19-62706E023703}">
                      <ahyp:hlinkClr xmlns:ahyp="http://schemas.microsoft.com/office/drawing/2018/hyperlinkcolor" val="tx"/>
                    </a:ext>
                  </a:extLst>
                </a:hlinkClick>
              </a:rPr>
              <a:t>https://www.learngrowconnect.org/fvc</a:t>
            </a:r>
            <a:endParaRPr lang="en-US" sz="1200" dirty="0">
              <a:solidFill>
                <a:schemeClr val="bg1"/>
              </a:solidFill>
              <a:latin typeface="Calibri"/>
              <a:cs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is health and for who?</a:t>
            </a:r>
          </a:p>
          <a:p>
            <a:pPr marL="0" lvl="0" indent="0" algn="l" rtl="0">
              <a:spcBef>
                <a:spcPts val="0"/>
              </a:spcBef>
              <a:spcAft>
                <a:spcPts val="0"/>
              </a:spcAft>
              <a:buNone/>
            </a:pPr>
            <a:endParaRPr lang="en-US" dirty="0"/>
          </a:p>
          <a:p>
            <a:r>
              <a:rPr lang="en-US" sz="1200" b="0" i="0" u="none" strike="noStrike" cap="none" dirty="0" err="1">
                <a:solidFill>
                  <a:schemeClr val="dk1"/>
                </a:solidFill>
                <a:effectLst/>
                <a:latin typeface="Calibri"/>
                <a:ea typeface="Calibri"/>
                <a:cs typeface="Calibri"/>
                <a:sym typeface="Calibri"/>
              </a:rPr>
              <a:t>Fondy</a:t>
            </a:r>
            <a:r>
              <a:rPr lang="en-US" sz="1200" b="0" i="0" u="none" strike="noStrike" cap="none" dirty="0">
                <a:solidFill>
                  <a:schemeClr val="dk1"/>
                </a:solidFill>
                <a:effectLst/>
                <a:latin typeface="Calibri"/>
                <a:ea typeface="Calibri"/>
                <a:cs typeface="Calibri"/>
                <a:sym typeface="Calibri"/>
              </a:rPr>
              <a:t> Currently, clinics fund the number of prescriptions that they choose to distribute plus a 20% printing and processing charge for </a:t>
            </a:r>
            <a:r>
              <a:rPr lang="en-US" sz="1200" b="0" i="0" u="none" strike="noStrike" cap="none" dirty="0" err="1">
                <a:solidFill>
                  <a:schemeClr val="dk1"/>
                </a:solidFill>
                <a:effectLst/>
                <a:latin typeface="Calibri"/>
                <a:ea typeface="Calibri"/>
                <a:cs typeface="Calibri"/>
                <a:sym typeface="Calibri"/>
              </a:rPr>
              <a:t>Fondy</a:t>
            </a:r>
            <a:r>
              <a:rPr lang="en-US" sz="1200" b="0" i="0" u="none" strike="noStrike" cap="none" dirty="0">
                <a:solidFill>
                  <a:schemeClr val="dk1"/>
                </a:solidFill>
                <a:effectLst/>
                <a:latin typeface="Calibri"/>
                <a:ea typeface="Calibri"/>
                <a:cs typeface="Calibri"/>
                <a:sym typeface="Calibri"/>
              </a:rPr>
              <a:t> to have the prescriptions made </a:t>
            </a:r>
            <a:endParaRPr lang="en-US" dirty="0">
              <a:effectLst/>
            </a:endParaRPr>
          </a:p>
          <a:p>
            <a:r>
              <a:rPr lang="en-US" sz="1200" b="0" i="0" u="none" strike="noStrike" cap="none" dirty="0">
                <a:solidFill>
                  <a:schemeClr val="dk1"/>
                </a:solidFill>
                <a:effectLst/>
                <a:latin typeface="Calibri"/>
                <a:ea typeface="Calibri"/>
                <a:cs typeface="Calibri"/>
                <a:sym typeface="Calibri"/>
              </a:rPr>
              <a:t>o Forexample,100prescriptionswouldcost$4,800</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 100 prescriptions x $40 each = $4,000</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 20% of $4,000 = $800 for printing and processing of prescriptions </a:t>
            </a:r>
            <a:endParaRPr lang="en-US" dirty="0">
              <a:effectLst/>
            </a:endParaRPr>
          </a:p>
          <a:p>
            <a:pPr marL="0" lvl="0" indent="0" algn="l" rtl="0">
              <a:spcBef>
                <a:spcPts val="0"/>
              </a:spcBef>
              <a:spcAft>
                <a:spcPts val="0"/>
              </a:spcAft>
              <a:buNone/>
            </a:pPr>
            <a:endParaRPr dirty="0"/>
          </a:p>
        </p:txBody>
      </p:sp>
      <p:sp>
        <p:nvSpPr>
          <p:cNvPr id="134" name="Google Shape;13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334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Brown Deer generated over $35,000 of impact, when classified into a mid-sized or peri-urban county. South Milwaukee and Downtown Appleton, both urban areas, generated over $107,000 and $899,000, respectively. The only rural market of the four, Sheboygan, generated an impact of over $73,000.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Fond du Lac Farmers Market’s economic impact was estimated to be $1.1 million, given the total market sales in addition to neighboring spending data. Without the additional metric which would allow estimation of neighboring commerce, F2F would have only estimated $488,877.</a:t>
            </a:r>
          </a:p>
          <a:p>
            <a:pPr marL="0" lvl="0" indent="0" algn="l" rtl="0">
              <a:spcBef>
                <a:spcPts val="0"/>
              </a:spcBef>
              <a:spcAft>
                <a:spcPts val="0"/>
              </a:spcAft>
              <a:buNone/>
            </a:pPr>
            <a:endParaRPr lang="en-US" dirty="0"/>
          </a:p>
        </p:txBody>
      </p:sp>
      <p:sp>
        <p:nvSpPr>
          <p:cNvPr id="134" name="Google Shape;13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5579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Conclusions: We are not blind and markets are not the proverbial ‘elephant’ that we touch and think it a wall or hose or rope. But we do have to show others what we know. We have to explain how we know, we have to interpret for folks the processes we help oversee, and we have to decide what it is we can try to improve, with who, and to what effect. Initiative and resourcefulness, relationships, thinking in terms of interaction, pausing to evaluate and experiment. thanks, book give away, </a:t>
            </a:r>
            <a:r>
              <a:rPr lang="en-US" sz="1200" b="0" i="0" u="none" strike="noStrike" cap="none" dirty="0" err="1">
                <a:solidFill>
                  <a:schemeClr val="dk1"/>
                </a:solidFill>
                <a:effectLst/>
                <a:latin typeface="Calibri"/>
                <a:ea typeface="Calibri"/>
                <a:cs typeface="Calibri"/>
                <a:sym typeface="Calibri"/>
              </a:rPr>
              <a:t>UIowa</a:t>
            </a:r>
            <a:r>
              <a:rPr lang="en-US" sz="1200" b="0" i="0" u="none" strike="noStrike" cap="none" dirty="0">
                <a:solidFill>
                  <a:schemeClr val="dk1"/>
                </a:solidFill>
                <a:effectLst/>
                <a:latin typeface="Calibri"/>
                <a:ea typeface="Calibri"/>
                <a:cs typeface="Calibri"/>
                <a:sym typeface="Calibri"/>
              </a:rPr>
              <a:t> press! </a:t>
            </a:r>
            <a:r>
              <a:rPr lang="en-US" sz="1200" b="0" i="0" u="none" strike="noStrike" cap="none" dirty="0">
                <a:solidFill>
                  <a:schemeClr val="dk1"/>
                </a:solidFill>
                <a:effectLst/>
                <a:latin typeface="Calibri"/>
                <a:ea typeface="Calibri"/>
                <a:cs typeface="Calibri"/>
                <a:sym typeface="Wingdings" pitchFamily="2" charset="2"/>
              </a:rPr>
              <a:t></a:t>
            </a:r>
            <a:r>
              <a:rPr lang="en-US" dirty="0">
                <a:effectLst/>
              </a:rPr>
              <a:t> </a:t>
            </a:r>
            <a:endParaRPr dirty="0"/>
          </a:p>
        </p:txBody>
      </p:sp>
      <p:sp>
        <p:nvSpPr>
          <p:cNvPr id="134" name="Google Shape;13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211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5" name="Google Shape;9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7" name="Google Shape;10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lvl="0"/>
            <a:r>
              <a:rPr lang="en-US" sz="1200" b="0" i="0" u="none" strike="noStrike" cap="none" dirty="0">
                <a:solidFill>
                  <a:schemeClr val="dk1"/>
                </a:solidFill>
                <a:effectLst/>
                <a:latin typeface="Calibri"/>
                <a:ea typeface="Calibri"/>
                <a:cs typeface="Calibri"/>
                <a:sym typeface="Calibri"/>
              </a:rPr>
              <a:t>Like the common good, M are never finished, people’s interests, goals, and tastes  change over time, as do relationships, what relationships have you and which would you like? </a:t>
            </a:r>
          </a:p>
          <a:p>
            <a:pPr lvl="0"/>
            <a:r>
              <a:rPr lang="en-US" sz="1200" b="0" i="0" u="none" strike="noStrike" cap="none" dirty="0">
                <a:solidFill>
                  <a:schemeClr val="dk1"/>
                </a:solidFill>
                <a:effectLst/>
                <a:latin typeface="Calibri"/>
                <a:ea typeface="Calibri"/>
                <a:cs typeface="Calibri"/>
                <a:sym typeface="Calibri"/>
              </a:rPr>
              <a:t>Problems are possibilities, what are the parts of the situation and how do they produce cooperation/conflict?  </a:t>
            </a:r>
          </a:p>
          <a:p>
            <a:pPr lvl="0"/>
            <a:r>
              <a:rPr lang="en-US" sz="1200" b="0" i="0" u="none" strike="noStrike" cap="none" dirty="0">
                <a:solidFill>
                  <a:schemeClr val="dk1"/>
                </a:solidFill>
                <a:effectLst/>
                <a:latin typeface="Calibri"/>
                <a:ea typeface="Calibri"/>
                <a:cs typeface="Calibri"/>
                <a:sym typeface="Calibri"/>
              </a:rPr>
              <a:t>Consider the immediate circumstances, but also ask partners to help you think in the long term – what would you like to know, do, or provide, what decisions will there be?</a:t>
            </a:r>
          </a:p>
        </p:txBody>
      </p:sp>
      <p:sp>
        <p:nvSpPr>
          <p:cNvPr id="116" name="Google Shape;1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900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Historically marketplaces helped kings and queens achieve distinctions/social status, no such thing as the economy as we think about it today, so markets fostered trade as a political asset, markets were about political status. Today, we have a different situation, a market is a source of community pride, but not just that, markets are multi-faceted assets, community, economic, health, and political.</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285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Legal, policy/political, individual tastes, community, economic, health, are all ways others might think of the market as an asset</a:t>
            </a:r>
            <a:endParaRPr dirty="0"/>
          </a:p>
        </p:txBody>
      </p:sp>
      <p:sp>
        <p:nvSpPr>
          <p:cNvPr id="116" name="Google Shape;1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6601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t>
            </a:r>
            <a:r>
              <a:rPr lang="en-US" sz="1200" dirty="0">
                <a:solidFill>
                  <a:schemeClr val="lt1"/>
                </a:solidFill>
                <a:latin typeface="Calibri"/>
                <a:cs typeface="Calibri"/>
              </a:rPr>
              <a:t>Remember this origin story, it’s a way for the market to distinguish itself and serves as an anchor for storytelling. For the DCFM to become an asset people had to have an interest in what it did and the values it expressed.</a:t>
            </a:r>
          </a:p>
          <a:p>
            <a:pPr marL="0" lvl="0" indent="0" algn="l" rtl="0">
              <a:spcBef>
                <a:spcPts val="0"/>
              </a:spcBef>
              <a:spcAft>
                <a:spcPts val="0"/>
              </a:spcAft>
              <a:buNone/>
            </a:pPr>
            <a:endParaRPr dirty="0"/>
          </a:p>
        </p:txBody>
      </p:sp>
      <p:sp>
        <p:nvSpPr>
          <p:cNvPr id="116" name="Google Shape;1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772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737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Rubik"/>
              <a:buNone/>
              <a:defRPr sz="4400" b="0" i="0" u="none" strike="noStrike" cap="none">
                <a:solidFill>
                  <a:schemeClr val="dk1"/>
                </a:solidFill>
                <a:latin typeface="Rubik"/>
                <a:ea typeface="Rubik"/>
                <a:cs typeface="Rubik"/>
                <a:sym typeface="Rubi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Rubik"/>
                <a:ea typeface="Rubik"/>
                <a:cs typeface="Rubik"/>
                <a:sym typeface="Rubik"/>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Rubik"/>
                <a:ea typeface="Rubik"/>
                <a:cs typeface="Rubik"/>
                <a:sym typeface="Rubik"/>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Rubik"/>
                <a:ea typeface="Rubik"/>
                <a:cs typeface="Rubik"/>
                <a:sym typeface="Rubik"/>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D8D8D"/>
                </a:solidFill>
                <a:latin typeface="Rubik"/>
                <a:ea typeface="Rubik"/>
                <a:cs typeface="Rubik"/>
                <a:sym typeface="Rubik"/>
              </a:defRPr>
            </a:lvl1pPr>
            <a:lvl2pPr marL="0" marR="0" lvl="1" indent="0" algn="r" rtl="0">
              <a:spcBef>
                <a:spcPts val="0"/>
              </a:spcBef>
              <a:buNone/>
              <a:defRPr sz="1200" b="0" i="0" u="none" strike="noStrike" cap="none">
                <a:solidFill>
                  <a:srgbClr val="8D8D8D"/>
                </a:solidFill>
                <a:latin typeface="Rubik"/>
                <a:ea typeface="Rubik"/>
                <a:cs typeface="Rubik"/>
                <a:sym typeface="Rubik"/>
              </a:defRPr>
            </a:lvl2pPr>
            <a:lvl3pPr marL="0" marR="0" lvl="2" indent="0" algn="r" rtl="0">
              <a:spcBef>
                <a:spcPts val="0"/>
              </a:spcBef>
              <a:buNone/>
              <a:defRPr sz="1200" b="0" i="0" u="none" strike="noStrike" cap="none">
                <a:solidFill>
                  <a:srgbClr val="8D8D8D"/>
                </a:solidFill>
                <a:latin typeface="Rubik"/>
                <a:ea typeface="Rubik"/>
                <a:cs typeface="Rubik"/>
                <a:sym typeface="Rubik"/>
              </a:defRPr>
            </a:lvl3pPr>
            <a:lvl4pPr marL="0" marR="0" lvl="3" indent="0" algn="r" rtl="0">
              <a:spcBef>
                <a:spcPts val="0"/>
              </a:spcBef>
              <a:buNone/>
              <a:defRPr sz="1200" b="0" i="0" u="none" strike="noStrike" cap="none">
                <a:solidFill>
                  <a:srgbClr val="8D8D8D"/>
                </a:solidFill>
                <a:latin typeface="Rubik"/>
                <a:ea typeface="Rubik"/>
                <a:cs typeface="Rubik"/>
                <a:sym typeface="Rubik"/>
              </a:defRPr>
            </a:lvl4pPr>
            <a:lvl5pPr marL="0" marR="0" lvl="4" indent="0" algn="r" rtl="0">
              <a:spcBef>
                <a:spcPts val="0"/>
              </a:spcBef>
              <a:buNone/>
              <a:defRPr sz="1200" b="0" i="0" u="none" strike="noStrike" cap="none">
                <a:solidFill>
                  <a:srgbClr val="8D8D8D"/>
                </a:solidFill>
                <a:latin typeface="Rubik"/>
                <a:ea typeface="Rubik"/>
                <a:cs typeface="Rubik"/>
                <a:sym typeface="Rubik"/>
              </a:defRPr>
            </a:lvl5pPr>
            <a:lvl6pPr marL="0" marR="0" lvl="5" indent="0" algn="r" rtl="0">
              <a:spcBef>
                <a:spcPts val="0"/>
              </a:spcBef>
              <a:buNone/>
              <a:defRPr sz="1200" b="0" i="0" u="none" strike="noStrike" cap="none">
                <a:solidFill>
                  <a:srgbClr val="8D8D8D"/>
                </a:solidFill>
                <a:latin typeface="Rubik"/>
                <a:ea typeface="Rubik"/>
                <a:cs typeface="Rubik"/>
                <a:sym typeface="Rubik"/>
              </a:defRPr>
            </a:lvl6pPr>
            <a:lvl7pPr marL="0" marR="0" lvl="6" indent="0" algn="r" rtl="0">
              <a:spcBef>
                <a:spcPts val="0"/>
              </a:spcBef>
              <a:buNone/>
              <a:defRPr sz="1200" b="0" i="0" u="none" strike="noStrike" cap="none">
                <a:solidFill>
                  <a:srgbClr val="8D8D8D"/>
                </a:solidFill>
                <a:latin typeface="Rubik"/>
                <a:ea typeface="Rubik"/>
                <a:cs typeface="Rubik"/>
                <a:sym typeface="Rubik"/>
              </a:defRPr>
            </a:lvl7pPr>
            <a:lvl8pPr marL="0" marR="0" lvl="7" indent="0" algn="r" rtl="0">
              <a:spcBef>
                <a:spcPts val="0"/>
              </a:spcBef>
              <a:buNone/>
              <a:defRPr sz="1200" b="0" i="0" u="none" strike="noStrike" cap="none">
                <a:solidFill>
                  <a:srgbClr val="8D8D8D"/>
                </a:solidFill>
                <a:latin typeface="Rubik"/>
                <a:ea typeface="Rubik"/>
                <a:cs typeface="Rubik"/>
                <a:sym typeface="Rubik"/>
              </a:defRPr>
            </a:lvl8pPr>
            <a:lvl9pPr marL="0" marR="0" lvl="8" indent="0" algn="r" rtl="0">
              <a:spcBef>
                <a:spcPts val="0"/>
              </a:spcBef>
              <a:buNone/>
              <a:defRPr sz="1200" b="0" i="0" u="none" strike="noStrike" cap="none">
                <a:solidFill>
                  <a:srgbClr val="8D8D8D"/>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Rubik"/>
              <a:buNone/>
              <a:defRPr sz="4400" b="0" i="0" u="none" strike="noStrike" cap="none">
                <a:solidFill>
                  <a:schemeClr val="dk1"/>
                </a:solidFill>
                <a:latin typeface="Rubik"/>
                <a:ea typeface="Rubik"/>
                <a:cs typeface="Rubik"/>
                <a:sym typeface="Rubi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Rubik"/>
                <a:ea typeface="Rubik"/>
                <a:cs typeface="Rubik"/>
                <a:sym typeface="Rubik"/>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Rubik"/>
                <a:ea typeface="Rubik"/>
                <a:cs typeface="Rubik"/>
                <a:sym typeface="Rubik"/>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Rubik"/>
                <a:ea typeface="Rubik"/>
                <a:cs typeface="Rubik"/>
                <a:sym typeface="Rubik"/>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D8D8D"/>
                </a:solidFill>
                <a:latin typeface="Rubik"/>
                <a:ea typeface="Rubik"/>
                <a:cs typeface="Rubik"/>
                <a:sym typeface="Rubik"/>
              </a:defRPr>
            </a:lvl1pPr>
            <a:lvl2pPr marL="0" marR="0" lvl="1" indent="0" algn="r" rtl="0">
              <a:spcBef>
                <a:spcPts val="0"/>
              </a:spcBef>
              <a:buNone/>
              <a:defRPr sz="1200">
                <a:solidFill>
                  <a:srgbClr val="8D8D8D"/>
                </a:solidFill>
                <a:latin typeface="Rubik"/>
                <a:ea typeface="Rubik"/>
                <a:cs typeface="Rubik"/>
                <a:sym typeface="Rubik"/>
              </a:defRPr>
            </a:lvl2pPr>
            <a:lvl3pPr marL="0" marR="0" lvl="2" indent="0" algn="r" rtl="0">
              <a:spcBef>
                <a:spcPts val="0"/>
              </a:spcBef>
              <a:buNone/>
              <a:defRPr sz="1200">
                <a:solidFill>
                  <a:srgbClr val="8D8D8D"/>
                </a:solidFill>
                <a:latin typeface="Rubik"/>
                <a:ea typeface="Rubik"/>
                <a:cs typeface="Rubik"/>
                <a:sym typeface="Rubik"/>
              </a:defRPr>
            </a:lvl3pPr>
            <a:lvl4pPr marL="0" marR="0" lvl="3" indent="0" algn="r" rtl="0">
              <a:spcBef>
                <a:spcPts val="0"/>
              </a:spcBef>
              <a:buNone/>
              <a:defRPr sz="1200">
                <a:solidFill>
                  <a:srgbClr val="8D8D8D"/>
                </a:solidFill>
                <a:latin typeface="Rubik"/>
                <a:ea typeface="Rubik"/>
                <a:cs typeface="Rubik"/>
                <a:sym typeface="Rubik"/>
              </a:defRPr>
            </a:lvl4pPr>
            <a:lvl5pPr marL="0" marR="0" lvl="4" indent="0" algn="r" rtl="0">
              <a:spcBef>
                <a:spcPts val="0"/>
              </a:spcBef>
              <a:buNone/>
              <a:defRPr sz="1200">
                <a:solidFill>
                  <a:srgbClr val="8D8D8D"/>
                </a:solidFill>
                <a:latin typeface="Rubik"/>
                <a:ea typeface="Rubik"/>
                <a:cs typeface="Rubik"/>
                <a:sym typeface="Rubik"/>
              </a:defRPr>
            </a:lvl5pPr>
            <a:lvl6pPr marL="0" marR="0" lvl="5" indent="0" algn="r" rtl="0">
              <a:spcBef>
                <a:spcPts val="0"/>
              </a:spcBef>
              <a:buNone/>
              <a:defRPr sz="1200">
                <a:solidFill>
                  <a:srgbClr val="8D8D8D"/>
                </a:solidFill>
                <a:latin typeface="Rubik"/>
                <a:ea typeface="Rubik"/>
                <a:cs typeface="Rubik"/>
                <a:sym typeface="Rubik"/>
              </a:defRPr>
            </a:lvl6pPr>
            <a:lvl7pPr marL="0" marR="0" lvl="6" indent="0" algn="r" rtl="0">
              <a:spcBef>
                <a:spcPts val="0"/>
              </a:spcBef>
              <a:buNone/>
              <a:defRPr sz="1200">
                <a:solidFill>
                  <a:srgbClr val="8D8D8D"/>
                </a:solidFill>
                <a:latin typeface="Rubik"/>
                <a:ea typeface="Rubik"/>
                <a:cs typeface="Rubik"/>
                <a:sym typeface="Rubik"/>
              </a:defRPr>
            </a:lvl7pPr>
            <a:lvl8pPr marL="0" marR="0" lvl="7" indent="0" algn="r" rtl="0">
              <a:spcBef>
                <a:spcPts val="0"/>
              </a:spcBef>
              <a:buNone/>
              <a:defRPr sz="1200">
                <a:solidFill>
                  <a:srgbClr val="8D8D8D"/>
                </a:solidFill>
                <a:latin typeface="Rubik"/>
                <a:ea typeface="Rubik"/>
                <a:cs typeface="Rubik"/>
                <a:sym typeface="Rubik"/>
              </a:defRPr>
            </a:lvl8pPr>
            <a:lvl9pPr marL="0" marR="0" lvl="8" indent="0" algn="r" rtl="0">
              <a:spcBef>
                <a:spcPts val="0"/>
              </a:spcBef>
              <a:buNone/>
              <a:defRPr sz="1200">
                <a:solidFill>
                  <a:srgbClr val="8D8D8D"/>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Rubik"/>
              <a:buNone/>
              <a:defRPr sz="4400" b="0" i="0" u="none" strike="noStrike" cap="none">
                <a:solidFill>
                  <a:schemeClr val="dk1"/>
                </a:solidFill>
                <a:latin typeface="Rubik"/>
                <a:ea typeface="Rubik"/>
                <a:cs typeface="Rubik"/>
                <a:sym typeface="Rubi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Rubik"/>
                <a:ea typeface="Rubik"/>
                <a:cs typeface="Rubik"/>
                <a:sym typeface="Rubik"/>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Rubik"/>
                <a:ea typeface="Rubik"/>
                <a:cs typeface="Rubik"/>
                <a:sym typeface="Rubik"/>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Rubik"/>
                <a:ea typeface="Rubik"/>
                <a:cs typeface="Rubik"/>
                <a:sym typeface="Rubik"/>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D8D8D"/>
                </a:solidFill>
                <a:latin typeface="Rubik"/>
                <a:ea typeface="Rubik"/>
                <a:cs typeface="Rubik"/>
                <a:sym typeface="Rubik"/>
              </a:defRPr>
            </a:lvl1pPr>
            <a:lvl2pPr marL="0" marR="0" lvl="1" indent="0" algn="r" rtl="0">
              <a:spcBef>
                <a:spcPts val="0"/>
              </a:spcBef>
              <a:buNone/>
              <a:defRPr sz="1200">
                <a:solidFill>
                  <a:srgbClr val="8D8D8D"/>
                </a:solidFill>
                <a:latin typeface="Rubik"/>
                <a:ea typeface="Rubik"/>
                <a:cs typeface="Rubik"/>
                <a:sym typeface="Rubik"/>
              </a:defRPr>
            </a:lvl2pPr>
            <a:lvl3pPr marL="0" marR="0" lvl="2" indent="0" algn="r" rtl="0">
              <a:spcBef>
                <a:spcPts val="0"/>
              </a:spcBef>
              <a:buNone/>
              <a:defRPr sz="1200">
                <a:solidFill>
                  <a:srgbClr val="8D8D8D"/>
                </a:solidFill>
                <a:latin typeface="Rubik"/>
                <a:ea typeface="Rubik"/>
                <a:cs typeface="Rubik"/>
                <a:sym typeface="Rubik"/>
              </a:defRPr>
            </a:lvl3pPr>
            <a:lvl4pPr marL="0" marR="0" lvl="3" indent="0" algn="r" rtl="0">
              <a:spcBef>
                <a:spcPts val="0"/>
              </a:spcBef>
              <a:buNone/>
              <a:defRPr sz="1200">
                <a:solidFill>
                  <a:srgbClr val="8D8D8D"/>
                </a:solidFill>
                <a:latin typeface="Rubik"/>
                <a:ea typeface="Rubik"/>
                <a:cs typeface="Rubik"/>
                <a:sym typeface="Rubik"/>
              </a:defRPr>
            </a:lvl4pPr>
            <a:lvl5pPr marL="0" marR="0" lvl="4" indent="0" algn="r" rtl="0">
              <a:spcBef>
                <a:spcPts val="0"/>
              </a:spcBef>
              <a:buNone/>
              <a:defRPr sz="1200">
                <a:solidFill>
                  <a:srgbClr val="8D8D8D"/>
                </a:solidFill>
                <a:latin typeface="Rubik"/>
                <a:ea typeface="Rubik"/>
                <a:cs typeface="Rubik"/>
                <a:sym typeface="Rubik"/>
              </a:defRPr>
            </a:lvl5pPr>
            <a:lvl6pPr marL="0" marR="0" lvl="5" indent="0" algn="r" rtl="0">
              <a:spcBef>
                <a:spcPts val="0"/>
              </a:spcBef>
              <a:buNone/>
              <a:defRPr sz="1200">
                <a:solidFill>
                  <a:srgbClr val="8D8D8D"/>
                </a:solidFill>
                <a:latin typeface="Rubik"/>
                <a:ea typeface="Rubik"/>
                <a:cs typeface="Rubik"/>
                <a:sym typeface="Rubik"/>
              </a:defRPr>
            </a:lvl6pPr>
            <a:lvl7pPr marL="0" marR="0" lvl="6" indent="0" algn="r" rtl="0">
              <a:spcBef>
                <a:spcPts val="0"/>
              </a:spcBef>
              <a:buNone/>
              <a:defRPr sz="1200">
                <a:solidFill>
                  <a:srgbClr val="8D8D8D"/>
                </a:solidFill>
                <a:latin typeface="Rubik"/>
                <a:ea typeface="Rubik"/>
                <a:cs typeface="Rubik"/>
                <a:sym typeface="Rubik"/>
              </a:defRPr>
            </a:lvl7pPr>
            <a:lvl8pPr marL="0" marR="0" lvl="7" indent="0" algn="r" rtl="0">
              <a:spcBef>
                <a:spcPts val="0"/>
              </a:spcBef>
              <a:buNone/>
              <a:defRPr sz="1200">
                <a:solidFill>
                  <a:srgbClr val="8D8D8D"/>
                </a:solidFill>
                <a:latin typeface="Rubik"/>
                <a:ea typeface="Rubik"/>
                <a:cs typeface="Rubik"/>
                <a:sym typeface="Rubik"/>
              </a:defRPr>
            </a:lvl8pPr>
            <a:lvl9pPr marL="0" marR="0" lvl="8" indent="0" algn="r" rtl="0">
              <a:spcBef>
                <a:spcPts val="0"/>
              </a:spcBef>
              <a:buNone/>
              <a:defRPr sz="1200">
                <a:solidFill>
                  <a:srgbClr val="8D8D8D"/>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D8D8D"/>
                </a:solidFill>
                <a:latin typeface="Rubik"/>
                <a:ea typeface="Rubik"/>
                <a:cs typeface="Rubik"/>
                <a:sym typeface="Rubik"/>
              </a:defRPr>
            </a:lvl1pPr>
            <a:lvl2pPr marL="0" marR="0" lvl="1" indent="0" algn="r" rtl="0">
              <a:spcBef>
                <a:spcPts val="0"/>
              </a:spcBef>
              <a:buNone/>
              <a:defRPr sz="1200">
                <a:solidFill>
                  <a:srgbClr val="8D8D8D"/>
                </a:solidFill>
                <a:latin typeface="Rubik"/>
                <a:ea typeface="Rubik"/>
                <a:cs typeface="Rubik"/>
                <a:sym typeface="Rubik"/>
              </a:defRPr>
            </a:lvl2pPr>
            <a:lvl3pPr marL="0" marR="0" lvl="2" indent="0" algn="r" rtl="0">
              <a:spcBef>
                <a:spcPts val="0"/>
              </a:spcBef>
              <a:buNone/>
              <a:defRPr sz="1200">
                <a:solidFill>
                  <a:srgbClr val="8D8D8D"/>
                </a:solidFill>
                <a:latin typeface="Rubik"/>
                <a:ea typeface="Rubik"/>
                <a:cs typeface="Rubik"/>
                <a:sym typeface="Rubik"/>
              </a:defRPr>
            </a:lvl3pPr>
            <a:lvl4pPr marL="0" marR="0" lvl="3" indent="0" algn="r" rtl="0">
              <a:spcBef>
                <a:spcPts val="0"/>
              </a:spcBef>
              <a:buNone/>
              <a:defRPr sz="1200">
                <a:solidFill>
                  <a:srgbClr val="8D8D8D"/>
                </a:solidFill>
                <a:latin typeface="Rubik"/>
                <a:ea typeface="Rubik"/>
                <a:cs typeface="Rubik"/>
                <a:sym typeface="Rubik"/>
              </a:defRPr>
            </a:lvl4pPr>
            <a:lvl5pPr marL="0" marR="0" lvl="4" indent="0" algn="r" rtl="0">
              <a:spcBef>
                <a:spcPts val="0"/>
              </a:spcBef>
              <a:buNone/>
              <a:defRPr sz="1200">
                <a:solidFill>
                  <a:srgbClr val="8D8D8D"/>
                </a:solidFill>
                <a:latin typeface="Rubik"/>
                <a:ea typeface="Rubik"/>
                <a:cs typeface="Rubik"/>
                <a:sym typeface="Rubik"/>
              </a:defRPr>
            </a:lvl5pPr>
            <a:lvl6pPr marL="0" marR="0" lvl="5" indent="0" algn="r" rtl="0">
              <a:spcBef>
                <a:spcPts val="0"/>
              </a:spcBef>
              <a:buNone/>
              <a:defRPr sz="1200">
                <a:solidFill>
                  <a:srgbClr val="8D8D8D"/>
                </a:solidFill>
                <a:latin typeface="Rubik"/>
                <a:ea typeface="Rubik"/>
                <a:cs typeface="Rubik"/>
                <a:sym typeface="Rubik"/>
              </a:defRPr>
            </a:lvl6pPr>
            <a:lvl7pPr marL="0" marR="0" lvl="6" indent="0" algn="r" rtl="0">
              <a:spcBef>
                <a:spcPts val="0"/>
              </a:spcBef>
              <a:buNone/>
              <a:defRPr sz="1200">
                <a:solidFill>
                  <a:srgbClr val="8D8D8D"/>
                </a:solidFill>
                <a:latin typeface="Rubik"/>
                <a:ea typeface="Rubik"/>
                <a:cs typeface="Rubik"/>
                <a:sym typeface="Rubik"/>
              </a:defRPr>
            </a:lvl7pPr>
            <a:lvl8pPr marL="0" marR="0" lvl="7" indent="0" algn="r" rtl="0">
              <a:spcBef>
                <a:spcPts val="0"/>
              </a:spcBef>
              <a:buNone/>
              <a:defRPr sz="1200">
                <a:solidFill>
                  <a:srgbClr val="8D8D8D"/>
                </a:solidFill>
                <a:latin typeface="Rubik"/>
                <a:ea typeface="Rubik"/>
                <a:cs typeface="Rubik"/>
                <a:sym typeface="Rubik"/>
              </a:defRPr>
            </a:lvl8pPr>
            <a:lvl9pPr marL="0" marR="0" lvl="8" indent="0" algn="r" rtl="0">
              <a:spcBef>
                <a:spcPts val="0"/>
              </a:spcBef>
              <a:buNone/>
              <a:defRPr sz="1200">
                <a:solidFill>
                  <a:srgbClr val="8D8D8D"/>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Rubik"/>
              <a:buNone/>
              <a:defRPr sz="4400" b="0" i="0" u="none" strike="noStrike" cap="none">
                <a:solidFill>
                  <a:schemeClr val="dk1"/>
                </a:solidFill>
                <a:latin typeface="Rubik"/>
                <a:ea typeface="Rubik"/>
                <a:cs typeface="Rubik"/>
                <a:sym typeface="Rubi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D8D8D"/>
              </a:buClr>
              <a:buSzPts val="3200"/>
              <a:buFont typeface="Arial"/>
              <a:buNone/>
              <a:defRPr sz="3200" b="0" i="0" u="none" strike="noStrike" cap="none">
                <a:solidFill>
                  <a:srgbClr val="8D8D8D"/>
                </a:solidFill>
                <a:latin typeface="Rubik"/>
                <a:ea typeface="Rubik"/>
                <a:cs typeface="Rubik"/>
                <a:sym typeface="Rubik"/>
              </a:defRPr>
            </a:lvl1pPr>
            <a:lvl2pPr marR="0" lvl="1" algn="ctr" rtl="0">
              <a:spcBef>
                <a:spcPts val="560"/>
              </a:spcBef>
              <a:spcAft>
                <a:spcPts val="0"/>
              </a:spcAft>
              <a:buClr>
                <a:srgbClr val="8D8D8D"/>
              </a:buClr>
              <a:buSzPts val="2800"/>
              <a:buFont typeface="Arial"/>
              <a:buNone/>
              <a:defRPr sz="2800" b="0" i="0" u="none" strike="noStrike" cap="none">
                <a:solidFill>
                  <a:srgbClr val="8D8D8D"/>
                </a:solidFill>
                <a:latin typeface="Rubik"/>
                <a:ea typeface="Rubik"/>
                <a:cs typeface="Rubik"/>
                <a:sym typeface="Rubik"/>
              </a:defRPr>
            </a:lvl2pPr>
            <a:lvl3pPr marR="0" lvl="2" algn="ctr" rtl="0">
              <a:spcBef>
                <a:spcPts val="480"/>
              </a:spcBef>
              <a:spcAft>
                <a:spcPts val="0"/>
              </a:spcAft>
              <a:buClr>
                <a:srgbClr val="8D8D8D"/>
              </a:buClr>
              <a:buSzPts val="2400"/>
              <a:buFont typeface="Arial"/>
              <a:buNone/>
              <a:defRPr sz="2400" b="0" i="0" u="none" strike="noStrike" cap="none">
                <a:solidFill>
                  <a:srgbClr val="8D8D8D"/>
                </a:solidFill>
                <a:latin typeface="Rubik"/>
                <a:ea typeface="Rubik"/>
                <a:cs typeface="Rubik"/>
                <a:sym typeface="Rubik"/>
              </a:defRPr>
            </a:lvl3pPr>
            <a:lvl4pPr marR="0" lvl="3" algn="ctr" rtl="0">
              <a:spcBef>
                <a:spcPts val="400"/>
              </a:spcBef>
              <a:spcAft>
                <a:spcPts val="0"/>
              </a:spcAft>
              <a:buClr>
                <a:srgbClr val="8D8D8D"/>
              </a:buClr>
              <a:buSzPts val="2000"/>
              <a:buFont typeface="Arial"/>
              <a:buNone/>
              <a:defRPr sz="2000" b="0" i="0" u="none" strike="noStrike" cap="none">
                <a:solidFill>
                  <a:srgbClr val="8D8D8D"/>
                </a:solidFill>
                <a:latin typeface="Rubik"/>
                <a:ea typeface="Rubik"/>
                <a:cs typeface="Rubik"/>
                <a:sym typeface="Rubik"/>
              </a:defRPr>
            </a:lvl4pPr>
            <a:lvl5pPr marR="0" lvl="4" algn="ctr" rtl="0">
              <a:spcBef>
                <a:spcPts val="400"/>
              </a:spcBef>
              <a:spcAft>
                <a:spcPts val="0"/>
              </a:spcAft>
              <a:buClr>
                <a:srgbClr val="8D8D8D"/>
              </a:buClr>
              <a:buSzPts val="2000"/>
              <a:buFont typeface="Arial"/>
              <a:buNone/>
              <a:defRPr sz="2000" b="0" i="0" u="none" strike="noStrike" cap="none">
                <a:solidFill>
                  <a:srgbClr val="8D8D8D"/>
                </a:solidFill>
                <a:latin typeface="Rubik"/>
                <a:ea typeface="Rubik"/>
                <a:cs typeface="Rubik"/>
                <a:sym typeface="Rubik"/>
              </a:defRPr>
            </a:lvl5pPr>
            <a:lvl6pPr marR="0" lvl="5" algn="ctr" rtl="0">
              <a:spcBef>
                <a:spcPts val="400"/>
              </a:spcBef>
              <a:spcAft>
                <a:spcPts val="0"/>
              </a:spcAft>
              <a:buClr>
                <a:srgbClr val="8D8D8D"/>
              </a:buClr>
              <a:buSzPts val="2000"/>
              <a:buFont typeface="Arial"/>
              <a:buNone/>
              <a:defRPr sz="2000" b="0" i="0" u="none" strike="noStrike" cap="none">
                <a:solidFill>
                  <a:srgbClr val="8D8D8D"/>
                </a:solidFill>
                <a:latin typeface="Calibri"/>
                <a:ea typeface="Calibri"/>
                <a:cs typeface="Calibri"/>
                <a:sym typeface="Calibri"/>
              </a:defRPr>
            </a:lvl6pPr>
            <a:lvl7pPr marR="0" lvl="6" algn="ctr" rtl="0">
              <a:spcBef>
                <a:spcPts val="400"/>
              </a:spcBef>
              <a:spcAft>
                <a:spcPts val="0"/>
              </a:spcAft>
              <a:buClr>
                <a:srgbClr val="8D8D8D"/>
              </a:buClr>
              <a:buSzPts val="2000"/>
              <a:buFont typeface="Arial"/>
              <a:buNone/>
              <a:defRPr sz="2000" b="0" i="0" u="none" strike="noStrike" cap="none">
                <a:solidFill>
                  <a:srgbClr val="8D8D8D"/>
                </a:solidFill>
                <a:latin typeface="Calibri"/>
                <a:ea typeface="Calibri"/>
                <a:cs typeface="Calibri"/>
                <a:sym typeface="Calibri"/>
              </a:defRPr>
            </a:lvl7pPr>
            <a:lvl8pPr marR="0" lvl="7" algn="ctr" rtl="0">
              <a:spcBef>
                <a:spcPts val="400"/>
              </a:spcBef>
              <a:spcAft>
                <a:spcPts val="0"/>
              </a:spcAft>
              <a:buClr>
                <a:srgbClr val="8D8D8D"/>
              </a:buClr>
              <a:buSzPts val="2000"/>
              <a:buFont typeface="Arial"/>
              <a:buNone/>
              <a:defRPr sz="2000" b="0" i="0" u="none" strike="noStrike" cap="none">
                <a:solidFill>
                  <a:srgbClr val="8D8D8D"/>
                </a:solidFill>
                <a:latin typeface="Calibri"/>
                <a:ea typeface="Calibri"/>
                <a:cs typeface="Calibri"/>
                <a:sym typeface="Calibri"/>
              </a:defRPr>
            </a:lvl8pPr>
            <a:lvl9pPr marR="0" lvl="8" algn="ctr" rtl="0">
              <a:spcBef>
                <a:spcPts val="400"/>
              </a:spcBef>
              <a:spcAft>
                <a:spcPts val="0"/>
              </a:spcAft>
              <a:buClr>
                <a:srgbClr val="8D8D8D"/>
              </a:buClr>
              <a:buSzPts val="2000"/>
              <a:buFont typeface="Arial"/>
              <a:buNone/>
              <a:defRPr sz="2000" b="0" i="0" u="none" strike="noStrike" cap="none">
                <a:solidFill>
                  <a:srgbClr val="8D8D8D"/>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D8D8D"/>
                </a:solidFill>
                <a:latin typeface="Rubik"/>
                <a:ea typeface="Rubik"/>
                <a:cs typeface="Rubik"/>
                <a:sym typeface="Rubik"/>
              </a:defRPr>
            </a:lvl1pPr>
            <a:lvl2pPr marL="0" marR="0" lvl="1" indent="0" algn="r" rtl="0">
              <a:spcBef>
                <a:spcPts val="0"/>
              </a:spcBef>
              <a:buNone/>
              <a:defRPr sz="1200">
                <a:solidFill>
                  <a:srgbClr val="8D8D8D"/>
                </a:solidFill>
                <a:latin typeface="Rubik"/>
                <a:ea typeface="Rubik"/>
                <a:cs typeface="Rubik"/>
                <a:sym typeface="Rubik"/>
              </a:defRPr>
            </a:lvl2pPr>
            <a:lvl3pPr marL="0" marR="0" lvl="2" indent="0" algn="r" rtl="0">
              <a:spcBef>
                <a:spcPts val="0"/>
              </a:spcBef>
              <a:buNone/>
              <a:defRPr sz="1200">
                <a:solidFill>
                  <a:srgbClr val="8D8D8D"/>
                </a:solidFill>
                <a:latin typeface="Rubik"/>
                <a:ea typeface="Rubik"/>
                <a:cs typeface="Rubik"/>
                <a:sym typeface="Rubik"/>
              </a:defRPr>
            </a:lvl3pPr>
            <a:lvl4pPr marL="0" marR="0" lvl="3" indent="0" algn="r" rtl="0">
              <a:spcBef>
                <a:spcPts val="0"/>
              </a:spcBef>
              <a:buNone/>
              <a:defRPr sz="1200">
                <a:solidFill>
                  <a:srgbClr val="8D8D8D"/>
                </a:solidFill>
                <a:latin typeface="Rubik"/>
                <a:ea typeface="Rubik"/>
                <a:cs typeface="Rubik"/>
                <a:sym typeface="Rubik"/>
              </a:defRPr>
            </a:lvl4pPr>
            <a:lvl5pPr marL="0" marR="0" lvl="4" indent="0" algn="r" rtl="0">
              <a:spcBef>
                <a:spcPts val="0"/>
              </a:spcBef>
              <a:buNone/>
              <a:defRPr sz="1200">
                <a:solidFill>
                  <a:srgbClr val="8D8D8D"/>
                </a:solidFill>
                <a:latin typeface="Rubik"/>
                <a:ea typeface="Rubik"/>
                <a:cs typeface="Rubik"/>
                <a:sym typeface="Rubik"/>
              </a:defRPr>
            </a:lvl5pPr>
            <a:lvl6pPr marL="0" marR="0" lvl="5" indent="0" algn="r" rtl="0">
              <a:spcBef>
                <a:spcPts val="0"/>
              </a:spcBef>
              <a:buNone/>
              <a:defRPr sz="1200">
                <a:solidFill>
                  <a:srgbClr val="8D8D8D"/>
                </a:solidFill>
                <a:latin typeface="Rubik"/>
                <a:ea typeface="Rubik"/>
                <a:cs typeface="Rubik"/>
                <a:sym typeface="Rubik"/>
              </a:defRPr>
            </a:lvl6pPr>
            <a:lvl7pPr marL="0" marR="0" lvl="6" indent="0" algn="r" rtl="0">
              <a:spcBef>
                <a:spcPts val="0"/>
              </a:spcBef>
              <a:buNone/>
              <a:defRPr sz="1200">
                <a:solidFill>
                  <a:srgbClr val="8D8D8D"/>
                </a:solidFill>
                <a:latin typeface="Rubik"/>
                <a:ea typeface="Rubik"/>
                <a:cs typeface="Rubik"/>
                <a:sym typeface="Rubik"/>
              </a:defRPr>
            </a:lvl7pPr>
            <a:lvl8pPr marL="0" marR="0" lvl="7" indent="0" algn="r" rtl="0">
              <a:spcBef>
                <a:spcPts val="0"/>
              </a:spcBef>
              <a:buNone/>
              <a:defRPr sz="1200">
                <a:solidFill>
                  <a:srgbClr val="8D8D8D"/>
                </a:solidFill>
                <a:latin typeface="Rubik"/>
                <a:ea typeface="Rubik"/>
                <a:cs typeface="Rubik"/>
                <a:sym typeface="Rubik"/>
              </a:defRPr>
            </a:lvl8pPr>
            <a:lvl9pPr marL="0" marR="0" lvl="8" indent="0" algn="r" rtl="0">
              <a:spcBef>
                <a:spcPts val="0"/>
              </a:spcBef>
              <a:buNone/>
              <a:defRPr sz="1200">
                <a:solidFill>
                  <a:srgbClr val="8D8D8D"/>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Rubik"/>
              <a:buNone/>
              <a:defRPr sz="4000" b="1" i="0" u="none" strike="noStrike" cap="none">
                <a:solidFill>
                  <a:schemeClr val="dk1"/>
                </a:solidFill>
                <a:latin typeface="Rubik"/>
                <a:ea typeface="Rubik"/>
                <a:cs typeface="Rubik"/>
                <a:sym typeface="Rubi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D8D8D"/>
              </a:buClr>
              <a:buSzPts val="2000"/>
              <a:buFont typeface="Arial"/>
              <a:buNone/>
              <a:defRPr sz="2000" b="0" i="0" u="none" strike="noStrike" cap="none">
                <a:solidFill>
                  <a:srgbClr val="8D8D8D"/>
                </a:solidFill>
                <a:latin typeface="Rubik"/>
                <a:ea typeface="Rubik"/>
                <a:cs typeface="Rubik"/>
                <a:sym typeface="Rubik"/>
              </a:defRPr>
            </a:lvl1pPr>
            <a:lvl2pPr marL="914400" marR="0" lvl="1" indent="-228600" algn="l" rtl="0">
              <a:spcBef>
                <a:spcPts val="360"/>
              </a:spcBef>
              <a:spcAft>
                <a:spcPts val="0"/>
              </a:spcAft>
              <a:buClr>
                <a:srgbClr val="8D8D8D"/>
              </a:buClr>
              <a:buSzPts val="1800"/>
              <a:buFont typeface="Arial"/>
              <a:buNone/>
              <a:defRPr sz="1800" b="0" i="0" u="none" strike="noStrike" cap="none">
                <a:solidFill>
                  <a:srgbClr val="8D8D8D"/>
                </a:solidFill>
                <a:latin typeface="Rubik"/>
                <a:ea typeface="Rubik"/>
                <a:cs typeface="Rubik"/>
                <a:sym typeface="Rubik"/>
              </a:defRPr>
            </a:lvl2pPr>
            <a:lvl3pPr marL="1371600" marR="0" lvl="2" indent="-228600" algn="l" rtl="0">
              <a:spcBef>
                <a:spcPts val="320"/>
              </a:spcBef>
              <a:spcAft>
                <a:spcPts val="0"/>
              </a:spcAft>
              <a:buClr>
                <a:srgbClr val="8D8D8D"/>
              </a:buClr>
              <a:buSzPts val="1600"/>
              <a:buFont typeface="Arial"/>
              <a:buNone/>
              <a:defRPr sz="1600" b="0" i="0" u="none" strike="noStrike" cap="none">
                <a:solidFill>
                  <a:srgbClr val="8D8D8D"/>
                </a:solidFill>
                <a:latin typeface="Rubik"/>
                <a:ea typeface="Rubik"/>
                <a:cs typeface="Rubik"/>
                <a:sym typeface="Rubik"/>
              </a:defRPr>
            </a:lvl3pPr>
            <a:lvl4pPr marL="1828800" marR="0" lvl="3" indent="-228600" algn="l" rtl="0">
              <a:spcBef>
                <a:spcPts val="280"/>
              </a:spcBef>
              <a:spcAft>
                <a:spcPts val="0"/>
              </a:spcAft>
              <a:buClr>
                <a:srgbClr val="8D8D8D"/>
              </a:buClr>
              <a:buSzPts val="1400"/>
              <a:buFont typeface="Arial"/>
              <a:buNone/>
              <a:defRPr sz="1400" b="0" i="0" u="none" strike="noStrike" cap="none">
                <a:solidFill>
                  <a:srgbClr val="8D8D8D"/>
                </a:solidFill>
                <a:latin typeface="Rubik"/>
                <a:ea typeface="Rubik"/>
                <a:cs typeface="Rubik"/>
                <a:sym typeface="Rubik"/>
              </a:defRPr>
            </a:lvl4pPr>
            <a:lvl5pPr marL="2286000" marR="0" lvl="4" indent="-228600" algn="l" rtl="0">
              <a:spcBef>
                <a:spcPts val="280"/>
              </a:spcBef>
              <a:spcAft>
                <a:spcPts val="0"/>
              </a:spcAft>
              <a:buClr>
                <a:srgbClr val="8D8D8D"/>
              </a:buClr>
              <a:buSzPts val="1400"/>
              <a:buFont typeface="Arial"/>
              <a:buNone/>
              <a:defRPr sz="1400" b="0" i="0" u="none" strike="noStrike" cap="none">
                <a:solidFill>
                  <a:srgbClr val="8D8D8D"/>
                </a:solidFill>
                <a:latin typeface="Rubik"/>
                <a:ea typeface="Rubik"/>
                <a:cs typeface="Rubik"/>
                <a:sym typeface="Rubik"/>
              </a:defRPr>
            </a:lvl5pPr>
            <a:lvl6pPr marL="2743200" marR="0" lvl="5" indent="-228600" algn="l" rtl="0">
              <a:spcBef>
                <a:spcPts val="280"/>
              </a:spcBef>
              <a:spcAft>
                <a:spcPts val="0"/>
              </a:spcAft>
              <a:buClr>
                <a:srgbClr val="8D8D8D"/>
              </a:buClr>
              <a:buSzPts val="1400"/>
              <a:buFont typeface="Arial"/>
              <a:buNone/>
              <a:defRPr sz="1400" b="0" i="0" u="none" strike="noStrike" cap="none">
                <a:solidFill>
                  <a:srgbClr val="8D8D8D"/>
                </a:solidFill>
                <a:latin typeface="Calibri"/>
                <a:ea typeface="Calibri"/>
                <a:cs typeface="Calibri"/>
                <a:sym typeface="Calibri"/>
              </a:defRPr>
            </a:lvl6pPr>
            <a:lvl7pPr marL="3200400" marR="0" lvl="6" indent="-228600" algn="l" rtl="0">
              <a:spcBef>
                <a:spcPts val="280"/>
              </a:spcBef>
              <a:spcAft>
                <a:spcPts val="0"/>
              </a:spcAft>
              <a:buClr>
                <a:srgbClr val="8D8D8D"/>
              </a:buClr>
              <a:buSzPts val="1400"/>
              <a:buFont typeface="Arial"/>
              <a:buNone/>
              <a:defRPr sz="1400" b="0" i="0" u="none" strike="noStrike" cap="none">
                <a:solidFill>
                  <a:srgbClr val="8D8D8D"/>
                </a:solidFill>
                <a:latin typeface="Calibri"/>
                <a:ea typeface="Calibri"/>
                <a:cs typeface="Calibri"/>
                <a:sym typeface="Calibri"/>
              </a:defRPr>
            </a:lvl7pPr>
            <a:lvl8pPr marL="3657600" marR="0" lvl="7" indent="-228600" algn="l" rtl="0">
              <a:spcBef>
                <a:spcPts val="280"/>
              </a:spcBef>
              <a:spcAft>
                <a:spcPts val="0"/>
              </a:spcAft>
              <a:buClr>
                <a:srgbClr val="8D8D8D"/>
              </a:buClr>
              <a:buSzPts val="1400"/>
              <a:buFont typeface="Arial"/>
              <a:buNone/>
              <a:defRPr sz="1400" b="0" i="0" u="none" strike="noStrike" cap="none">
                <a:solidFill>
                  <a:srgbClr val="8D8D8D"/>
                </a:solidFill>
                <a:latin typeface="Calibri"/>
                <a:ea typeface="Calibri"/>
                <a:cs typeface="Calibri"/>
                <a:sym typeface="Calibri"/>
              </a:defRPr>
            </a:lvl8pPr>
            <a:lvl9pPr marL="4114800" marR="0" lvl="8" indent="-228600" algn="l" rtl="0">
              <a:spcBef>
                <a:spcPts val="280"/>
              </a:spcBef>
              <a:spcAft>
                <a:spcPts val="0"/>
              </a:spcAft>
              <a:buClr>
                <a:srgbClr val="8D8D8D"/>
              </a:buClr>
              <a:buSzPts val="1400"/>
              <a:buFont typeface="Arial"/>
              <a:buNone/>
              <a:defRPr sz="1400" b="0" i="0" u="none" strike="noStrike" cap="none">
                <a:solidFill>
                  <a:srgbClr val="8D8D8D"/>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D8D8D"/>
                </a:solidFill>
                <a:latin typeface="Rubik"/>
                <a:ea typeface="Rubik"/>
                <a:cs typeface="Rubik"/>
                <a:sym typeface="Rubik"/>
              </a:defRPr>
            </a:lvl1pPr>
            <a:lvl2pPr marL="0" marR="0" lvl="1" indent="0" algn="r" rtl="0">
              <a:spcBef>
                <a:spcPts val="0"/>
              </a:spcBef>
              <a:buNone/>
              <a:defRPr sz="1200">
                <a:solidFill>
                  <a:srgbClr val="8D8D8D"/>
                </a:solidFill>
                <a:latin typeface="Rubik"/>
                <a:ea typeface="Rubik"/>
                <a:cs typeface="Rubik"/>
                <a:sym typeface="Rubik"/>
              </a:defRPr>
            </a:lvl2pPr>
            <a:lvl3pPr marL="0" marR="0" lvl="2" indent="0" algn="r" rtl="0">
              <a:spcBef>
                <a:spcPts val="0"/>
              </a:spcBef>
              <a:buNone/>
              <a:defRPr sz="1200">
                <a:solidFill>
                  <a:srgbClr val="8D8D8D"/>
                </a:solidFill>
                <a:latin typeface="Rubik"/>
                <a:ea typeface="Rubik"/>
                <a:cs typeface="Rubik"/>
                <a:sym typeface="Rubik"/>
              </a:defRPr>
            </a:lvl3pPr>
            <a:lvl4pPr marL="0" marR="0" lvl="3" indent="0" algn="r" rtl="0">
              <a:spcBef>
                <a:spcPts val="0"/>
              </a:spcBef>
              <a:buNone/>
              <a:defRPr sz="1200">
                <a:solidFill>
                  <a:srgbClr val="8D8D8D"/>
                </a:solidFill>
                <a:latin typeface="Rubik"/>
                <a:ea typeface="Rubik"/>
                <a:cs typeface="Rubik"/>
                <a:sym typeface="Rubik"/>
              </a:defRPr>
            </a:lvl4pPr>
            <a:lvl5pPr marL="0" marR="0" lvl="4" indent="0" algn="r" rtl="0">
              <a:spcBef>
                <a:spcPts val="0"/>
              </a:spcBef>
              <a:buNone/>
              <a:defRPr sz="1200">
                <a:solidFill>
                  <a:srgbClr val="8D8D8D"/>
                </a:solidFill>
                <a:latin typeface="Rubik"/>
                <a:ea typeface="Rubik"/>
                <a:cs typeface="Rubik"/>
                <a:sym typeface="Rubik"/>
              </a:defRPr>
            </a:lvl5pPr>
            <a:lvl6pPr marL="0" marR="0" lvl="5" indent="0" algn="r" rtl="0">
              <a:spcBef>
                <a:spcPts val="0"/>
              </a:spcBef>
              <a:buNone/>
              <a:defRPr sz="1200">
                <a:solidFill>
                  <a:srgbClr val="8D8D8D"/>
                </a:solidFill>
                <a:latin typeface="Rubik"/>
                <a:ea typeface="Rubik"/>
                <a:cs typeface="Rubik"/>
                <a:sym typeface="Rubik"/>
              </a:defRPr>
            </a:lvl6pPr>
            <a:lvl7pPr marL="0" marR="0" lvl="6" indent="0" algn="r" rtl="0">
              <a:spcBef>
                <a:spcPts val="0"/>
              </a:spcBef>
              <a:buNone/>
              <a:defRPr sz="1200">
                <a:solidFill>
                  <a:srgbClr val="8D8D8D"/>
                </a:solidFill>
                <a:latin typeface="Rubik"/>
                <a:ea typeface="Rubik"/>
                <a:cs typeface="Rubik"/>
                <a:sym typeface="Rubik"/>
              </a:defRPr>
            </a:lvl7pPr>
            <a:lvl8pPr marL="0" marR="0" lvl="7" indent="0" algn="r" rtl="0">
              <a:spcBef>
                <a:spcPts val="0"/>
              </a:spcBef>
              <a:buNone/>
              <a:defRPr sz="1200">
                <a:solidFill>
                  <a:srgbClr val="8D8D8D"/>
                </a:solidFill>
                <a:latin typeface="Rubik"/>
                <a:ea typeface="Rubik"/>
                <a:cs typeface="Rubik"/>
                <a:sym typeface="Rubik"/>
              </a:defRPr>
            </a:lvl8pPr>
            <a:lvl9pPr marL="0" marR="0" lvl="8" indent="0" algn="r" rtl="0">
              <a:spcBef>
                <a:spcPts val="0"/>
              </a:spcBef>
              <a:buNone/>
              <a:defRPr sz="1200">
                <a:solidFill>
                  <a:srgbClr val="8D8D8D"/>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Rubik"/>
              <a:buNone/>
              <a:defRPr sz="4400" b="0" i="0" u="none" strike="noStrike" cap="none">
                <a:solidFill>
                  <a:schemeClr val="dk1"/>
                </a:solidFill>
                <a:latin typeface="Rubik"/>
                <a:ea typeface="Rubik"/>
                <a:cs typeface="Rubik"/>
                <a:sym typeface="Rubi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Rubik"/>
                <a:ea typeface="Rubik"/>
                <a:cs typeface="Rubik"/>
                <a:sym typeface="Rubik"/>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Rubik"/>
                <a:ea typeface="Rubik"/>
                <a:cs typeface="Rubik"/>
                <a:sym typeface="Rubik"/>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Rubik"/>
                <a:ea typeface="Rubik"/>
                <a:cs typeface="Rubik"/>
                <a:sym typeface="Rubik"/>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Rubik"/>
                <a:ea typeface="Rubik"/>
                <a:cs typeface="Rubik"/>
                <a:sym typeface="Rubik"/>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Rubik"/>
                <a:ea typeface="Rubik"/>
                <a:cs typeface="Rubik"/>
                <a:sym typeface="Rubik"/>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Rubik"/>
                <a:ea typeface="Rubik"/>
                <a:cs typeface="Rubik"/>
                <a:sym typeface="Rubik"/>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Rubik"/>
                <a:ea typeface="Rubik"/>
                <a:cs typeface="Rubik"/>
                <a:sym typeface="Rubik"/>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Rubik"/>
                <a:ea typeface="Rubik"/>
                <a:cs typeface="Rubik"/>
                <a:sym typeface="Rubik"/>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D8D8D"/>
                </a:solidFill>
                <a:latin typeface="Rubik"/>
                <a:ea typeface="Rubik"/>
                <a:cs typeface="Rubik"/>
                <a:sym typeface="Rubik"/>
              </a:defRPr>
            </a:lvl1pPr>
            <a:lvl2pPr marL="0" marR="0" lvl="1" indent="0" algn="r" rtl="0">
              <a:spcBef>
                <a:spcPts val="0"/>
              </a:spcBef>
              <a:buNone/>
              <a:defRPr sz="1200">
                <a:solidFill>
                  <a:srgbClr val="8D8D8D"/>
                </a:solidFill>
                <a:latin typeface="Rubik"/>
                <a:ea typeface="Rubik"/>
                <a:cs typeface="Rubik"/>
                <a:sym typeface="Rubik"/>
              </a:defRPr>
            </a:lvl2pPr>
            <a:lvl3pPr marL="0" marR="0" lvl="2" indent="0" algn="r" rtl="0">
              <a:spcBef>
                <a:spcPts val="0"/>
              </a:spcBef>
              <a:buNone/>
              <a:defRPr sz="1200">
                <a:solidFill>
                  <a:srgbClr val="8D8D8D"/>
                </a:solidFill>
                <a:latin typeface="Rubik"/>
                <a:ea typeface="Rubik"/>
                <a:cs typeface="Rubik"/>
                <a:sym typeface="Rubik"/>
              </a:defRPr>
            </a:lvl3pPr>
            <a:lvl4pPr marL="0" marR="0" lvl="3" indent="0" algn="r" rtl="0">
              <a:spcBef>
                <a:spcPts val="0"/>
              </a:spcBef>
              <a:buNone/>
              <a:defRPr sz="1200">
                <a:solidFill>
                  <a:srgbClr val="8D8D8D"/>
                </a:solidFill>
                <a:latin typeface="Rubik"/>
                <a:ea typeface="Rubik"/>
                <a:cs typeface="Rubik"/>
                <a:sym typeface="Rubik"/>
              </a:defRPr>
            </a:lvl4pPr>
            <a:lvl5pPr marL="0" marR="0" lvl="4" indent="0" algn="r" rtl="0">
              <a:spcBef>
                <a:spcPts val="0"/>
              </a:spcBef>
              <a:buNone/>
              <a:defRPr sz="1200">
                <a:solidFill>
                  <a:srgbClr val="8D8D8D"/>
                </a:solidFill>
                <a:latin typeface="Rubik"/>
                <a:ea typeface="Rubik"/>
                <a:cs typeface="Rubik"/>
                <a:sym typeface="Rubik"/>
              </a:defRPr>
            </a:lvl5pPr>
            <a:lvl6pPr marL="0" marR="0" lvl="5" indent="0" algn="r" rtl="0">
              <a:spcBef>
                <a:spcPts val="0"/>
              </a:spcBef>
              <a:buNone/>
              <a:defRPr sz="1200">
                <a:solidFill>
                  <a:srgbClr val="8D8D8D"/>
                </a:solidFill>
                <a:latin typeface="Rubik"/>
                <a:ea typeface="Rubik"/>
                <a:cs typeface="Rubik"/>
                <a:sym typeface="Rubik"/>
              </a:defRPr>
            </a:lvl6pPr>
            <a:lvl7pPr marL="0" marR="0" lvl="6" indent="0" algn="r" rtl="0">
              <a:spcBef>
                <a:spcPts val="0"/>
              </a:spcBef>
              <a:buNone/>
              <a:defRPr sz="1200">
                <a:solidFill>
                  <a:srgbClr val="8D8D8D"/>
                </a:solidFill>
                <a:latin typeface="Rubik"/>
                <a:ea typeface="Rubik"/>
                <a:cs typeface="Rubik"/>
                <a:sym typeface="Rubik"/>
              </a:defRPr>
            </a:lvl7pPr>
            <a:lvl8pPr marL="0" marR="0" lvl="7" indent="0" algn="r" rtl="0">
              <a:spcBef>
                <a:spcPts val="0"/>
              </a:spcBef>
              <a:buNone/>
              <a:defRPr sz="1200">
                <a:solidFill>
                  <a:srgbClr val="8D8D8D"/>
                </a:solidFill>
                <a:latin typeface="Rubik"/>
                <a:ea typeface="Rubik"/>
                <a:cs typeface="Rubik"/>
                <a:sym typeface="Rubik"/>
              </a:defRPr>
            </a:lvl8pPr>
            <a:lvl9pPr marL="0" marR="0" lvl="8" indent="0" algn="r" rtl="0">
              <a:spcBef>
                <a:spcPts val="0"/>
              </a:spcBef>
              <a:buNone/>
              <a:defRPr sz="1200">
                <a:solidFill>
                  <a:srgbClr val="8D8D8D"/>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Rubik"/>
              <a:buNone/>
              <a:defRPr sz="4400" b="0" i="0" u="none" strike="noStrike" cap="none">
                <a:solidFill>
                  <a:schemeClr val="dk1"/>
                </a:solidFill>
                <a:latin typeface="Rubik"/>
                <a:ea typeface="Rubik"/>
                <a:cs typeface="Rubik"/>
                <a:sym typeface="Rubi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Rubik"/>
                <a:ea typeface="Rubik"/>
                <a:cs typeface="Rubik"/>
                <a:sym typeface="Rubik"/>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Rubik"/>
                <a:ea typeface="Rubik"/>
                <a:cs typeface="Rubik"/>
                <a:sym typeface="Rubik"/>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Rubik"/>
                <a:ea typeface="Rubik"/>
                <a:cs typeface="Rubik"/>
                <a:sym typeface="Rubik"/>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Rubik"/>
                <a:ea typeface="Rubik"/>
                <a:cs typeface="Rubik"/>
                <a:sym typeface="Rubik"/>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Rubik"/>
                <a:ea typeface="Rubik"/>
                <a:cs typeface="Rubik"/>
                <a:sym typeface="Rubik"/>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Rubik"/>
                <a:ea typeface="Rubik"/>
                <a:cs typeface="Rubik"/>
                <a:sym typeface="Rubik"/>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Rubik"/>
                <a:ea typeface="Rubik"/>
                <a:cs typeface="Rubik"/>
                <a:sym typeface="Rubik"/>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Rubik"/>
                <a:ea typeface="Rubik"/>
                <a:cs typeface="Rubik"/>
                <a:sym typeface="Rubik"/>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Rubik"/>
                <a:ea typeface="Rubik"/>
                <a:cs typeface="Rubik"/>
                <a:sym typeface="Rubik"/>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Rubik"/>
                <a:ea typeface="Rubik"/>
                <a:cs typeface="Rubik"/>
                <a:sym typeface="Rubik"/>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Rubik"/>
                <a:ea typeface="Rubik"/>
                <a:cs typeface="Rubik"/>
                <a:sym typeface="Rubik"/>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Rubik"/>
                <a:ea typeface="Rubik"/>
                <a:cs typeface="Rubik"/>
                <a:sym typeface="Rubik"/>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Rubik"/>
                <a:ea typeface="Rubik"/>
                <a:cs typeface="Rubik"/>
                <a:sym typeface="Rubik"/>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Rubik"/>
                <a:ea typeface="Rubik"/>
                <a:cs typeface="Rubik"/>
                <a:sym typeface="Rubik"/>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Rubik"/>
                <a:ea typeface="Rubik"/>
                <a:cs typeface="Rubik"/>
                <a:sym typeface="Rubik"/>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Rubik"/>
                <a:ea typeface="Rubik"/>
                <a:cs typeface="Rubik"/>
                <a:sym typeface="Rubik"/>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Rubik"/>
                <a:ea typeface="Rubik"/>
                <a:cs typeface="Rubik"/>
                <a:sym typeface="Rubik"/>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Rubik"/>
                <a:ea typeface="Rubik"/>
                <a:cs typeface="Rubik"/>
                <a:sym typeface="Rubik"/>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D8D8D"/>
                </a:solidFill>
                <a:latin typeface="Rubik"/>
                <a:ea typeface="Rubik"/>
                <a:cs typeface="Rubik"/>
                <a:sym typeface="Rubik"/>
              </a:defRPr>
            </a:lvl1pPr>
            <a:lvl2pPr marL="0" marR="0" lvl="1" indent="0" algn="r" rtl="0">
              <a:spcBef>
                <a:spcPts val="0"/>
              </a:spcBef>
              <a:buNone/>
              <a:defRPr sz="1200">
                <a:solidFill>
                  <a:srgbClr val="8D8D8D"/>
                </a:solidFill>
                <a:latin typeface="Rubik"/>
                <a:ea typeface="Rubik"/>
                <a:cs typeface="Rubik"/>
                <a:sym typeface="Rubik"/>
              </a:defRPr>
            </a:lvl2pPr>
            <a:lvl3pPr marL="0" marR="0" lvl="2" indent="0" algn="r" rtl="0">
              <a:spcBef>
                <a:spcPts val="0"/>
              </a:spcBef>
              <a:buNone/>
              <a:defRPr sz="1200">
                <a:solidFill>
                  <a:srgbClr val="8D8D8D"/>
                </a:solidFill>
                <a:latin typeface="Rubik"/>
                <a:ea typeface="Rubik"/>
                <a:cs typeface="Rubik"/>
                <a:sym typeface="Rubik"/>
              </a:defRPr>
            </a:lvl3pPr>
            <a:lvl4pPr marL="0" marR="0" lvl="3" indent="0" algn="r" rtl="0">
              <a:spcBef>
                <a:spcPts val="0"/>
              </a:spcBef>
              <a:buNone/>
              <a:defRPr sz="1200">
                <a:solidFill>
                  <a:srgbClr val="8D8D8D"/>
                </a:solidFill>
                <a:latin typeface="Rubik"/>
                <a:ea typeface="Rubik"/>
                <a:cs typeface="Rubik"/>
                <a:sym typeface="Rubik"/>
              </a:defRPr>
            </a:lvl4pPr>
            <a:lvl5pPr marL="0" marR="0" lvl="4" indent="0" algn="r" rtl="0">
              <a:spcBef>
                <a:spcPts val="0"/>
              </a:spcBef>
              <a:buNone/>
              <a:defRPr sz="1200">
                <a:solidFill>
                  <a:srgbClr val="8D8D8D"/>
                </a:solidFill>
                <a:latin typeface="Rubik"/>
                <a:ea typeface="Rubik"/>
                <a:cs typeface="Rubik"/>
                <a:sym typeface="Rubik"/>
              </a:defRPr>
            </a:lvl5pPr>
            <a:lvl6pPr marL="0" marR="0" lvl="5" indent="0" algn="r" rtl="0">
              <a:spcBef>
                <a:spcPts val="0"/>
              </a:spcBef>
              <a:buNone/>
              <a:defRPr sz="1200">
                <a:solidFill>
                  <a:srgbClr val="8D8D8D"/>
                </a:solidFill>
                <a:latin typeface="Rubik"/>
                <a:ea typeface="Rubik"/>
                <a:cs typeface="Rubik"/>
                <a:sym typeface="Rubik"/>
              </a:defRPr>
            </a:lvl6pPr>
            <a:lvl7pPr marL="0" marR="0" lvl="6" indent="0" algn="r" rtl="0">
              <a:spcBef>
                <a:spcPts val="0"/>
              </a:spcBef>
              <a:buNone/>
              <a:defRPr sz="1200">
                <a:solidFill>
                  <a:srgbClr val="8D8D8D"/>
                </a:solidFill>
                <a:latin typeface="Rubik"/>
                <a:ea typeface="Rubik"/>
                <a:cs typeface="Rubik"/>
                <a:sym typeface="Rubik"/>
              </a:defRPr>
            </a:lvl7pPr>
            <a:lvl8pPr marL="0" marR="0" lvl="7" indent="0" algn="r" rtl="0">
              <a:spcBef>
                <a:spcPts val="0"/>
              </a:spcBef>
              <a:buNone/>
              <a:defRPr sz="1200">
                <a:solidFill>
                  <a:srgbClr val="8D8D8D"/>
                </a:solidFill>
                <a:latin typeface="Rubik"/>
                <a:ea typeface="Rubik"/>
                <a:cs typeface="Rubik"/>
                <a:sym typeface="Rubik"/>
              </a:defRPr>
            </a:lvl8pPr>
            <a:lvl9pPr marL="0" marR="0" lvl="8" indent="0" algn="r" rtl="0">
              <a:spcBef>
                <a:spcPts val="0"/>
              </a:spcBef>
              <a:buNone/>
              <a:defRPr sz="1200">
                <a:solidFill>
                  <a:srgbClr val="8D8D8D"/>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Rubik"/>
              <a:buNone/>
              <a:defRPr sz="4400" b="0" i="0" u="none" strike="noStrike" cap="none">
                <a:solidFill>
                  <a:schemeClr val="dk1"/>
                </a:solidFill>
                <a:latin typeface="Rubik"/>
                <a:ea typeface="Rubik"/>
                <a:cs typeface="Rubik"/>
                <a:sym typeface="Rubi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D8D8D"/>
                </a:solidFill>
                <a:latin typeface="Rubik"/>
                <a:ea typeface="Rubik"/>
                <a:cs typeface="Rubik"/>
                <a:sym typeface="Rubik"/>
              </a:defRPr>
            </a:lvl1pPr>
            <a:lvl2pPr marL="0" marR="0" lvl="1" indent="0" algn="r" rtl="0">
              <a:spcBef>
                <a:spcPts val="0"/>
              </a:spcBef>
              <a:buNone/>
              <a:defRPr sz="1200">
                <a:solidFill>
                  <a:srgbClr val="8D8D8D"/>
                </a:solidFill>
                <a:latin typeface="Rubik"/>
                <a:ea typeface="Rubik"/>
                <a:cs typeface="Rubik"/>
                <a:sym typeface="Rubik"/>
              </a:defRPr>
            </a:lvl2pPr>
            <a:lvl3pPr marL="0" marR="0" lvl="2" indent="0" algn="r" rtl="0">
              <a:spcBef>
                <a:spcPts val="0"/>
              </a:spcBef>
              <a:buNone/>
              <a:defRPr sz="1200">
                <a:solidFill>
                  <a:srgbClr val="8D8D8D"/>
                </a:solidFill>
                <a:latin typeface="Rubik"/>
                <a:ea typeface="Rubik"/>
                <a:cs typeface="Rubik"/>
                <a:sym typeface="Rubik"/>
              </a:defRPr>
            </a:lvl3pPr>
            <a:lvl4pPr marL="0" marR="0" lvl="3" indent="0" algn="r" rtl="0">
              <a:spcBef>
                <a:spcPts val="0"/>
              </a:spcBef>
              <a:buNone/>
              <a:defRPr sz="1200">
                <a:solidFill>
                  <a:srgbClr val="8D8D8D"/>
                </a:solidFill>
                <a:latin typeface="Rubik"/>
                <a:ea typeface="Rubik"/>
                <a:cs typeface="Rubik"/>
                <a:sym typeface="Rubik"/>
              </a:defRPr>
            </a:lvl4pPr>
            <a:lvl5pPr marL="0" marR="0" lvl="4" indent="0" algn="r" rtl="0">
              <a:spcBef>
                <a:spcPts val="0"/>
              </a:spcBef>
              <a:buNone/>
              <a:defRPr sz="1200">
                <a:solidFill>
                  <a:srgbClr val="8D8D8D"/>
                </a:solidFill>
                <a:latin typeface="Rubik"/>
                <a:ea typeface="Rubik"/>
                <a:cs typeface="Rubik"/>
                <a:sym typeface="Rubik"/>
              </a:defRPr>
            </a:lvl5pPr>
            <a:lvl6pPr marL="0" marR="0" lvl="5" indent="0" algn="r" rtl="0">
              <a:spcBef>
                <a:spcPts val="0"/>
              </a:spcBef>
              <a:buNone/>
              <a:defRPr sz="1200">
                <a:solidFill>
                  <a:srgbClr val="8D8D8D"/>
                </a:solidFill>
                <a:latin typeface="Rubik"/>
                <a:ea typeface="Rubik"/>
                <a:cs typeface="Rubik"/>
                <a:sym typeface="Rubik"/>
              </a:defRPr>
            </a:lvl6pPr>
            <a:lvl7pPr marL="0" marR="0" lvl="6" indent="0" algn="r" rtl="0">
              <a:spcBef>
                <a:spcPts val="0"/>
              </a:spcBef>
              <a:buNone/>
              <a:defRPr sz="1200">
                <a:solidFill>
                  <a:srgbClr val="8D8D8D"/>
                </a:solidFill>
                <a:latin typeface="Rubik"/>
                <a:ea typeface="Rubik"/>
                <a:cs typeface="Rubik"/>
                <a:sym typeface="Rubik"/>
              </a:defRPr>
            </a:lvl7pPr>
            <a:lvl8pPr marL="0" marR="0" lvl="7" indent="0" algn="r" rtl="0">
              <a:spcBef>
                <a:spcPts val="0"/>
              </a:spcBef>
              <a:buNone/>
              <a:defRPr sz="1200">
                <a:solidFill>
                  <a:srgbClr val="8D8D8D"/>
                </a:solidFill>
                <a:latin typeface="Rubik"/>
                <a:ea typeface="Rubik"/>
                <a:cs typeface="Rubik"/>
                <a:sym typeface="Rubik"/>
              </a:defRPr>
            </a:lvl8pPr>
            <a:lvl9pPr marL="0" marR="0" lvl="8" indent="0" algn="r" rtl="0">
              <a:spcBef>
                <a:spcPts val="0"/>
              </a:spcBef>
              <a:buNone/>
              <a:defRPr sz="1200">
                <a:solidFill>
                  <a:srgbClr val="8D8D8D"/>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Rubik"/>
              <a:buNone/>
              <a:defRPr sz="2000" b="1" i="0" u="none" strike="noStrike" cap="none">
                <a:solidFill>
                  <a:schemeClr val="dk1"/>
                </a:solidFill>
                <a:latin typeface="Rubik"/>
                <a:ea typeface="Rubik"/>
                <a:cs typeface="Rubik"/>
                <a:sym typeface="Rubi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Rubik"/>
                <a:ea typeface="Rubik"/>
                <a:cs typeface="Rubik"/>
                <a:sym typeface="Rubik"/>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Rubik"/>
                <a:ea typeface="Rubik"/>
                <a:cs typeface="Rubik"/>
                <a:sym typeface="Rubik"/>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Rubik"/>
                <a:ea typeface="Rubik"/>
                <a:cs typeface="Rubik"/>
                <a:sym typeface="Rubik"/>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Rubik"/>
                <a:ea typeface="Rubik"/>
                <a:cs typeface="Rubik"/>
                <a:sym typeface="Rubik"/>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Rubik"/>
                <a:ea typeface="Rubik"/>
                <a:cs typeface="Rubik"/>
                <a:sym typeface="Rubik"/>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Rubik"/>
                <a:ea typeface="Rubik"/>
                <a:cs typeface="Rubik"/>
                <a:sym typeface="Rubik"/>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Rubik"/>
                <a:ea typeface="Rubik"/>
                <a:cs typeface="Rubik"/>
                <a:sym typeface="Rubik"/>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Rubik"/>
                <a:ea typeface="Rubik"/>
                <a:cs typeface="Rubik"/>
                <a:sym typeface="Rubik"/>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D8D8D"/>
                </a:solidFill>
                <a:latin typeface="Rubik"/>
                <a:ea typeface="Rubik"/>
                <a:cs typeface="Rubik"/>
                <a:sym typeface="Rubik"/>
              </a:defRPr>
            </a:lvl1pPr>
            <a:lvl2pPr marL="0" marR="0" lvl="1" indent="0" algn="r" rtl="0">
              <a:spcBef>
                <a:spcPts val="0"/>
              </a:spcBef>
              <a:buNone/>
              <a:defRPr sz="1200">
                <a:solidFill>
                  <a:srgbClr val="8D8D8D"/>
                </a:solidFill>
                <a:latin typeface="Rubik"/>
                <a:ea typeface="Rubik"/>
                <a:cs typeface="Rubik"/>
                <a:sym typeface="Rubik"/>
              </a:defRPr>
            </a:lvl2pPr>
            <a:lvl3pPr marL="0" marR="0" lvl="2" indent="0" algn="r" rtl="0">
              <a:spcBef>
                <a:spcPts val="0"/>
              </a:spcBef>
              <a:buNone/>
              <a:defRPr sz="1200">
                <a:solidFill>
                  <a:srgbClr val="8D8D8D"/>
                </a:solidFill>
                <a:latin typeface="Rubik"/>
                <a:ea typeface="Rubik"/>
                <a:cs typeface="Rubik"/>
                <a:sym typeface="Rubik"/>
              </a:defRPr>
            </a:lvl3pPr>
            <a:lvl4pPr marL="0" marR="0" lvl="3" indent="0" algn="r" rtl="0">
              <a:spcBef>
                <a:spcPts val="0"/>
              </a:spcBef>
              <a:buNone/>
              <a:defRPr sz="1200">
                <a:solidFill>
                  <a:srgbClr val="8D8D8D"/>
                </a:solidFill>
                <a:latin typeface="Rubik"/>
                <a:ea typeface="Rubik"/>
                <a:cs typeface="Rubik"/>
                <a:sym typeface="Rubik"/>
              </a:defRPr>
            </a:lvl4pPr>
            <a:lvl5pPr marL="0" marR="0" lvl="4" indent="0" algn="r" rtl="0">
              <a:spcBef>
                <a:spcPts val="0"/>
              </a:spcBef>
              <a:buNone/>
              <a:defRPr sz="1200">
                <a:solidFill>
                  <a:srgbClr val="8D8D8D"/>
                </a:solidFill>
                <a:latin typeface="Rubik"/>
                <a:ea typeface="Rubik"/>
                <a:cs typeface="Rubik"/>
                <a:sym typeface="Rubik"/>
              </a:defRPr>
            </a:lvl5pPr>
            <a:lvl6pPr marL="0" marR="0" lvl="5" indent="0" algn="r" rtl="0">
              <a:spcBef>
                <a:spcPts val="0"/>
              </a:spcBef>
              <a:buNone/>
              <a:defRPr sz="1200">
                <a:solidFill>
                  <a:srgbClr val="8D8D8D"/>
                </a:solidFill>
                <a:latin typeface="Rubik"/>
                <a:ea typeface="Rubik"/>
                <a:cs typeface="Rubik"/>
                <a:sym typeface="Rubik"/>
              </a:defRPr>
            </a:lvl6pPr>
            <a:lvl7pPr marL="0" marR="0" lvl="6" indent="0" algn="r" rtl="0">
              <a:spcBef>
                <a:spcPts val="0"/>
              </a:spcBef>
              <a:buNone/>
              <a:defRPr sz="1200">
                <a:solidFill>
                  <a:srgbClr val="8D8D8D"/>
                </a:solidFill>
                <a:latin typeface="Rubik"/>
                <a:ea typeface="Rubik"/>
                <a:cs typeface="Rubik"/>
                <a:sym typeface="Rubik"/>
              </a:defRPr>
            </a:lvl7pPr>
            <a:lvl8pPr marL="0" marR="0" lvl="7" indent="0" algn="r" rtl="0">
              <a:spcBef>
                <a:spcPts val="0"/>
              </a:spcBef>
              <a:buNone/>
              <a:defRPr sz="1200">
                <a:solidFill>
                  <a:srgbClr val="8D8D8D"/>
                </a:solidFill>
                <a:latin typeface="Rubik"/>
                <a:ea typeface="Rubik"/>
                <a:cs typeface="Rubik"/>
                <a:sym typeface="Rubik"/>
              </a:defRPr>
            </a:lvl8pPr>
            <a:lvl9pPr marL="0" marR="0" lvl="8" indent="0" algn="r" rtl="0">
              <a:spcBef>
                <a:spcPts val="0"/>
              </a:spcBef>
              <a:buNone/>
              <a:defRPr sz="1200">
                <a:solidFill>
                  <a:srgbClr val="8D8D8D"/>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Rubik"/>
              <a:buNone/>
              <a:defRPr sz="2000" b="1" i="0" u="none" strike="noStrike" cap="none">
                <a:solidFill>
                  <a:schemeClr val="dk1"/>
                </a:solidFill>
                <a:latin typeface="Rubik"/>
                <a:ea typeface="Rubik"/>
                <a:cs typeface="Rubik"/>
                <a:sym typeface="Rubi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Rubik"/>
                <a:ea typeface="Rubik"/>
                <a:cs typeface="Rubik"/>
                <a:sym typeface="Rubik"/>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Rubik"/>
                <a:ea typeface="Rubik"/>
                <a:cs typeface="Rubik"/>
                <a:sym typeface="Rubik"/>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Rubik"/>
                <a:ea typeface="Rubik"/>
                <a:cs typeface="Rubik"/>
                <a:sym typeface="Rubik"/>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Rubik"/>
                <a:ea typeface="Rubik"/>
                <a:cs typeface="Rubik"/>
                <a:sym typeface="Rubik"/>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Rubik"/>
                <a:ea typeface="Rubik"/>
                <a:cs typeface="Rubik"/>
                <a:sym typeface="Rubik"/>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Rubik"/>
                <a:ea typeface="Rubik"/>
                <a:cs typeface="Rubik"/>
                <a:sym typeface="Rubik"/>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Rubik"/>
                <a:ea typeface="Rubik"/>
                <a:cs typeface="Rubik"/>
                <a:sym typeface="Rubik"/>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Rubik"/>
                <a:ea typeface="Rubik"/>
                <a:cs typeface="Rubik"/>
                <a:sym typeface="Rubik"/>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Rubik"/>
                <a:ea typeface="Rubik"/>
                <a:cs typeface="Rubik"/>
                <a:sym typeface="Rubik"/>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Rubik"/>
                <a:ea typeface="Rubik"/>
                <a:cs typeface="Rubik"/>
                <a:sym typeface="Rubik"/>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D8D8D"/>
                </a:solidFill>
                <a:latin typeface="Rubik"/>
                <a:ea typeface="Rubik"/>
                <a:cs typeface="Rubik"/>
                <a:sym typeface="Rubik"/>
              </a:defRPr>
            </a:lvl1pPr>
            <a:lvl2pPr marL="0" marR="0" lvl="1" indent="0" algn="r" rtl="0">
              <a:spcBef>
                <a:spcPts val="0"/>
              </a:spcBef>
              <a:buNone/>
              <a:defRPr sz="1200">
                <a:solidFill>
                  <a:srgbClr val="8D8D8D"/>
                </a:solidFill>
                <a:latin typeface="Rubik"/>
                <a:ea typeface="Rubik"/>
                <a:cs typeface="Rubik"/>
                <a:sym typeface="Rubik"/>
              </a:defRPr>
            </a:lvl2pPr>
            <a:lvl3pPr marL="0" marR="0" lvl="2" indent="0" algn="r" rtl="0">
              <a:spcBef>
                <a:spcPts val="0"/>
              </a:spcBef>
              <a:buNone/>
              <a:defRPr sz="1200">
                <a:solidFill>
                  <a:srgbClr val="8D8D8D"/>
                </a:solidFill>
                <a:latin typeface="Rubik"/>
                <a:ea typeface="Rubik"/>
                <a:cs typeface="Rubik"/>
                <a:sym typeface="Rubik"/>
              </a:defRPr>
            </a:lvl3pPr>
            <a:lvl4pPr marL="0" marR="0" lvl="3" indent="0" algn="r" rtl="0">
              <a:spcBef>
                <a:spcPts val="0"/>
              </a:spcBef>
              <a:buNone/>
              <a:defRPr sz="1200">
                <a:solidFill>
                  <a:srgbClr val="8D8D8D"/>
                </a:solidFill>
                <a:latin typeface="Rubik"/>
                <a:ea typeface="Rubik"/>
                <a:cs typeface="Rubik"/>
                <a:sym typeface="Rubik"/>
              </a:defRPr>
            </a:lvl4pPr>
            <a:lvl5pPr marL="0" marR="0" lvl="4" indent="0" algn="r" rtl="0">
              <a:spcBef>
                <a:spcPts val="0"/>
              </a:spcBef>
              <a:buNone/>
              <a:defRPr sz="1200">
                <a:solidFill>
                  <a:srgbClr val="8D8D8D"/>
                </a:solidFill>
                <a:latin typeface="Rubik"/>
                <a:ea typeface="Rubik"/>
                <a:cs typeface="Rubik"/>
                <a:sym typeface="Rubik"/>
              </a:defRPr>
            </a:lvl5pPr>
            <a:lvl6pPr marL="0" marR="0" lvl="5" indent="0" algn="r" rtl="0">
              <a:spcBef>
                <a:spcPts val="0"/>
              </a:spcBef>
              <a:buNone/>
              <a:defRPr sz="1200">
                <a:solidFill>
                  <a:srgbClr val="8D8D8D"/>
                </a:solidFill>
                <a:latin typeface="Rubik"/>
                <a:ea typeface="Rubik"/>
                <a:cs typeface="Rubik"/>
                <a:sym typeface="Rubik"/>
              </a:defRPr>
            </a:lvl6pPr>
            <a:lvl7pPr marL="0" marR="0" lvl="6" indent="0" algn="r" rtl="0">
              <a:spcBef>
                <a:spcPts val="0"/>
              </a:spcBef>
              <a:buNone/>
              <a:defRPr sz="1200">
                <a:solidFill>
                  <a:srgbClr val="8D8D8D"/>
                </a:solidFill>
                <a:latin typeface="Rubik"/>
                <a:ea typeface="Rubik"/>
                <a:cs typeface="Rubik"/>
                <a:sym typeface="Rubik"/>
              </a:defRPr>
            </a:lvl7pPr>
            <a:lvl8pPr marL="0" marR="0" lvl="7" indent="0" algn="r" rtl="0">
              <a:spcBef>
                <a:spcPts val="0"/>
              </a:spcBef>
              <a:buNone/>
              <a:defRPr sz="1200">
                <a:solidFill>
                  <a:srgbClr val="8D8D8D"/>
                </a:solidFill>
                <a:latin typeface="Rubik"/>
                <a:ea typeface="Rubik"/>
                <a:cs typeface="Rubik"/>
                <a:sym typeface="Rubik"/>
              </a:defRPr>
            </a:lvl8pPr>
            <a:lvl9pPr marL="0" marR="0" lvl="8" indent="0" algn="r" rtl="0">
              <a:spcBef>
                <a:spcPts val="0"/>
              </a:spcBef>
              <a:buNone/>
              <a:defRPr sz="1200">
                <a:solidFill>
                  <a:srgbClr val="8D8D8D"/>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Rubik"/>
              <a:buNone/>
              <a:defRPr sz="4400" b="0" i="0" u="none" strike="noStrike" cap="none">
                <a:solidFill>
                  <a:schemeClr val="dk1"/>
                </a:solidFill>
                <a:latin typeface="Rubik"/>
                <a:ea typeface="Rubik"/>
                <a:cs typeface="Rubik"/>
                <a:sym typeface="Rubi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Rubik"/>
                <a:ea typeface="Rubik"/>
                <a:cs typeface="Rubik"/>
                <a:sym typeface="Rubik"/>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Rubik"/>
                <a:ea typeface="Rubik"/>
                <a:cs typeface="Rubik"/>
                <a:sym typeface="Rubik"/>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Rubik"/>
                <a:ea typeface="Rubik"/>
                <a:cs typeface="Rubik"/>
                <a:sym typeface="Rubik"/>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D8D8D"/>
                </a:solidFill>
                <a:latin typeface="Rubik"/>
                <a:ea typeface="Rubik"/>
                <a:cs typeface="Rubik"/>
                <a:sym typeface="Rubi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D8D8D"/>
                </a:solidFill>
                <a:latin typeface="Rubik"/>
                <a:ea typeface="Rubik"/>
                <a:cs typeface="Rubik"/>
                <a:sym typeface="Rubik"/>
              </a:defRPr>
            </a:lvl1pPr>
            <a:lvl2pPr marL="0" marR="0" lvl="1" indent="0" algn="r" rtl="0">
              <a:spcBef>
                <a:spcPts val="0"/>
              </a:spcBef>
              <a:buNone/>
              <a:defRPr sz="1200" b="0" i="0" u="none" strike="noStrike" cap="none">
                <a:solidFill>
                  <a:srgbClr val="8D8D8D"/>
                </a:solidFill>
                <a:latin typeface="Rubik"/>
                <a:ea typeface="Rubik"/>
                <a:cs typeface="Rubik"/>
                <a:sym typeface="Rubik"/>
              </a:defRPr>
            </a:lvl2pPr>
            <a:lvl3pPr marL="0" marR="0" lvl="2" indent="0" algn="r" rtl="0">
              <a:spcBef>
                <a:spcPts val="0"/>
              </a:spcBef>
              <a:buNone/>
              <a:defRPr sz="1200" b="0" i="0" u="none" strike="noStrike" cap="none">
                <a:solidFill>
                  <a:srgbClr val="8D8D8D"/>
                </a:solidFill>
                <a:latin typeface="Rubik"/>
                <a:ea typeface="Rubik"/>
                <a:cs typeface="Rubik"/>
                <a:sym typeface="Rubik"/>
              </a:defRPr>
            </a:lvl3pPr>
            <a:lvl4pPr marL="0" marR="0" lvl="3" indent="0" algn="r" rtl="0">
              <a:spcBef>
                <a:spcPts val="0"/>
              </a:spcBef>
              <a:buNone/>
              <a:defRPr sz="1200" b="0" i="0" u="none" strike="noStrike" cap="none">
                <a:solidFill>
                  <a:srgbClr val="8D8D8D"/>
                </a:solidFill>
                <a:latin typeface="Rubik"/>
                <a:ea typeface="Rubik"/>
                <a:cs typeface="Rubik"/>
                <a:sym typeface="Rubik"/>
              </a:defRPr>
            </a:lvl4pPr>
            <a:lvl5pPr marL="0" marR="0" lvl="4" indent="0" algn="r" rtl="0">
              <a:spcBef>
                <a:spcPts val="0"/>
              </a:spcBef>
              <a:buNone/>
              <a:defRPr sz="1200" b="0" i="0" u="none" strike="noStrike" cap="none">
                <a:solidFill>
                  <a:srgbClr val="8D8D8D"/>
                </a:solidFill>
                <a:latin typeface="Rubik"/>
                <a:ea typeface="Rubik"/>
                <a:cs typeface="Rubik"/>
                <a:sym typeface="Rubik"/>
              </a:defRPr>
            </a:lvl5pPr>
            <a:lvl6pPr marL="0" marR="0" lvl="5" indent="0" algn="r" rtl="0">
              <a:spcBef>
                <a:spcPts val="0"/>
              </a:spcBef>
              <a:buNone/>
              <a:defRPr sz="1200" b="0" i="0" u="none" strike="noStrike" cap="none">
                <a:solidFill>
                  <a:srgbClr val="8D8D8D"/>
                </a:solidFill>
                <a:latin typeface="Rubik"/>
                <a:ea typeface="Rubik"/>
                <a:cs typeface="Rubik"/>
                <a:sym typeface="Rubik"/>
              </a:defRPr>
            </a:lvl6pPr>
            <a:lvl7pPr marL="0" marR="0" lvl="6" indent="0" algn="r" rtl="0">
              <a:spcBef>
                <a:spcPts val="0"/>
              </a:spcBef>
              <a:buNone/>
              <a:defRPr sz="1200" b="0" i="0" u="none" strike="noStrike" cap="none">
                <a:solidFill>
                  <a:srgbClr val="8D8D8D"/>
                </a:solidFill>
                <a:latin typeface="Rubik"/>
                <a:ea typeface="Rubik"/>
                <a:cs typeface="Rubik"/>
                <a:sym typeface="Rubik"/>
              </a:defRPr>
            </a:lvl7pPr>
            <a:lvl8pPr marL="0" marR="0" lvl="7" indent="0" algn="r" rtl="0">
              <a:spcBef>
                <a:spcPts val="0"/>
              </a:spcBef>
              <a:buNone/>
              <a:defRPr sz="1200" b="0" i="0" u="none" strike="noStrike" cap="none">
                <a:solidFill>
                  <a:srgbClr val="8D8D8D"/>
                </a:solidFill>
                <a:latin typeface="Rubik"/>
                <a:ea typeface="Rubik"/>
                <a:cs typeface="Rubik"/>
                <a:sym typeface="Rubik"/>
              </a:defRPr>
            </a:lvl8pPr>
            <a:lvl9pPr marL="0" marR="0" lvl="8" indent="0" algn="r" rtl="0">
              <a:spcBef>
                <a:spcPts val="0"/>
              </a:spcBef>
              <a:buNone/>
              <a:defRPr sz="1200" b="0" i="0" u="none" strike="noStrike" cap="none">
                <a:solidFill>
                  <a:srgbClr val="8D8D8D"/>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1" y="0"/>
            <a:ext cx="9144000" cy="6858000"/>
          </a:xfrm>
          <a:prstGeom prst="rect">
            <a:avLst/>
          </a:prstGeom>
          <a:noFill/>
          <a:ln>
            <a:noFill/>
          </a:ln>
        </p:spPr>
      </p:pic>
      <p:sp>
        <p:nvSpPr>
          <p:cNvPr id="89" name="Google Shape;89;p13"/>
          <p:cNvSpPr txBox="1"/>
          <p:nvPr/>
        </p:nvSpPr>
        <p:spPr>
          <a:xfrm>
            <a:off x="685799" y="2549657"/>
            <a:ext cx="7772400" cy="2318080"/>
          </a:xfrm>
          <a:prstGeom prst="rect">
            <a:avLst/>
          </a:prstGeom>
          <a:noFill/>
          <a:ln>
            <a:noFill/>
          </a:ln>
        </p:spPr>
        <p:txBody>
          <a:bodyPr spcFirstLastPara="1" wrap="square" lIns="91425" tIns="45700" rIns="91425" bIns="45700" anchor="ctr" anchorCtr="0">
            <a:noAutofit/>
          </a:bodyPr>
          <a:lstStyle/>
          <a:p>
            <a:pPr lvl="0" algn="ctr">
              <a:lnSpc>
                <a:spcPct val="80000"/>
              </a:lnSpc>
              <a:buClr>
                <a:schemeClr val="lt2"/>
              </a:buClr>
              <a:buSzPts val="4995"/>
            </a:pPr>
            <a:r>
              <a:rPr lang="en-US" sz="3800" dirty="0">
                <a:solidFill>
                  <a:schemeClr val="lt2"/>
                </a:solidFill>
                <a:latin typeface="Rubik"/>
                <a:ea typeface="Rubik"/>
                <a:cs typeface="Rubik"/>
                <a:sym typeface="Rubik"/>
              </a:rPr>
              <a:t>ASSETS AND DATA: GETTING THE MOST FROM YOUR MARKET</a:t>
            </a:r>
            <a:endParaRPr sz="3800" dirty="0"/>
          </a:p>
        </p:txBody>
      </p:sp>
      <p:pic>
        <p:nvPicPr>
          <p:cNvPr id="90" name="Google Shape;90;p13"/>
          <p:cNvPicPr preferRelativeResize="0"/>
          <p:nvPr/>
        </p:nvPicPr>
        <p:blipFill>
          <a:blip r:embed="rId4"/>
          <a:srcRect/>
          <a:stretch/>
        </p:blipFill>
        <p:spPr>
          <a:xfrm rot="5400000">
            <a:off x="526344" y="-137368"/>
            <a:ext cx="2036722" cy="2556014"/>
          </a:xfrm>
          <a:prstGeom prst="rect">
            <a:avLst/>
          </a:prstGeom>
          <a:noFill/>
          <a:ln>
            <a:noFill/>
          </a:ln>
        </p:spPr>
      </p:pic>
      <p:sp>
        <p:nvSpPr>
          <p:cNvPr id="91" name="Google Shape;91;p13"/>
          <p:cNvSpPr txBox="1"/>
          <p:nvPr/>
        </p:nvSpPr>
        <p:spPr>
          <a:xfrm>
            <a:off x="1471449" y="5258394"/>
            <a:ext cx="6264166" cy="1477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dirty="0">
                <a:solidFill>
                  <a:schemeClr val="lt2"/>
                </a:solidFill>
                <a:latin typeface="Calibri"/>
                <a:ea typeface="Calibri"/>
                <a:cs typeface="Calibri"/>
                <a:sym typeface="Calibri"/>
              </a:rPr>
              <a:t>Alfonso Morales, PhD</a:t>
            </a:r>
            <a:endParaRPr dirty="0"/>
          </a:p>
          <a:p>
            <a:pPr marL="0" marR="0" lvl="0" indent="0" algn="ctr" rtl="0">
              <a:spcBef>
                <a:spcPts val="0"/>
              </a:spcBef>
              <a:spcAft>
                <a:spcPts val="0"/>
              </a:spcAft>
              <a:buNone/>
            </a:pPr>
            <a:r>
              <a:rPr lang="en-US" sz="1800" b="0" i="0" u="none" strike="noStrike" cap="none" dirty="0">
                <a:solidFill>
                  <a:schemeClr val="lt2"/>
                </a:solidFill>
                <a:latin typeface="Calibri"/>
                <a:ea typeface="Calibri"/>
                <a:cs typeface="Calibri"/>
                <a:sym typeface="Calibri"/>
              </a:rPr>
              <a:t>UW-Madison – Department of Planning and Landscape Arch. </a:t>
            </a:r>
          </a:p>
          <a:p>
            <a:pPr marL="0" marR="0" lvl="0" indent="0" algn="ctr" rtl="0">
              <a:spcBef>
                <a:spcPts val="0"/>
              </a:spcBef>
              <a:spcAft>
                <a:spcPts val="0"/>
              </a:spcAft>
              <a:buNone/>
            </a:pPr>
            <a:r>
              <a:rPr lang="en-US" sz="1800" b="0" i="0" u="none" strike="noStrike" cap="none" dirty="0">
                <a:solidFill>
                  <a:schemeClr val="lt2"/>
                </a:solidFill>
                <a:latin typeface="Calibri"/>
                <a:ea typeface="Calibri"/>
                <a:cs typeface="Calibri"/>
                <a:sym typeface="Calibri"/>
              </a:rPr>
              <a:t>Farm2facts.org – Kaufman Lab</a:t>
            </a:r>
          </a:p>
          <a:p>
            <a:pPr marL="0" marR="0" lvl="0" indent="0" algn="ctr" rtl="0">
              <a:spcBef>
                <a:spcPts val="0"/>
              </a:spcBef>
              <a:spcAft>
                <a:spcPts val="0"/>
              </a:spcAft>
              <a:buNone/>
            </a:pPr>
            <a:r>
              <a:rPr lang="en-US" sz="1800" dirty="0">
                <a:solidFill>
                  <a:schemeClr val="lt2"/>
                </a:solidFill>
                <a:latin typeface="Calibri"/>
                <a:ea typeface="Calibri"/>
                <a:cs typeface="Calibri"/>
                <a:sym typeface="Calibri"/>
              </a:rPr>
              <a:t>WIFMA</a:t>
            </a:r>
            <a:endParaRPr sz="1800" b="0" i="0" u="none" strike="noStrike" cap="none" dirty="0">
              <a:solidFill>
                <a:schemeClr val="lt2"/>
              </a:solidFill>
              <a:latin typeface="Calibri"/>
              <a:ea typeface="Calibri"/>
              <a:cs typeface="Calibri"/>
              <a:sym typeface="Calibri"/>
            </a:endParaRPr>
          </a:p>
          <a:p>
            <a:pPr marL="0" marR="0" lvl="0" indent="0" algn="ctr" rtl="0">
              <a:spcBef>
                <a:spcPts val="0"/>
              </a:spcBef>
              <a:spcAft>
                <a:spcPts val="0"/>
              </a:spcAft>
              <a:buNone/>
            </a:pPr>
            <a:r>
              <a:rPr lang="en-US" sz="1800" b="0" i="0" u="none" strike="noStrike" cap="none" dirty="0">
                <a:solidFill>
                  <a:schemeClr val="lt2"/>
                </a:solidFill>
                <a:latin typeface="Calibri"/>
                <a:ea typeface="Calibri"/>
                <a:cs typeface="Calibri"/>
                <a:sym typeface="Calibri"/>
              </a:rPr>
              <a:t>January 26, 2020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Rubik"/>
              <a:buNone/>
            </a:pPr>
            <a:endParaRPr sz="4400" b="0" i="0" u="none" strike="noStrike" cap="none">
              <a:solidFill>
                <a:schemeClr val="dk1"/>
              </a:solidFill>
              <a:latin typeface="Rubik"/>
              <a:ea typeface="Rubik"/>
              <a:cs typeface="Rubik"/>
              <a:sym typeface="Rubik"/>
            </a:endParaRPr>
          </a:p>
        </p:txBody>
      </p:sp>
      <p:sp>
        <p:nvSpPr>
          <p:cNvPr id="119" name="Google Shape;119;p16"/>
          <p:cNvSpPr/>
          <p:nvPr/>
        </p:nvSpPr>
        <p:spPr>
          <a:xfrm>
            <a:off x="0" y="0"/>
            <a:ext cx="9144000" cy="6858000"/>
          </a:xfrm>
          <a:prstGeom prst="rect">
            <a:avLst/>
          </a:prstGeom>
          <a:solidFill>
            <a:schemeClr val="accent2"/>
          </a:solidFill>
          <a:ln w="25400" cap="flat" cmpd="sng">
            <a:solidFill>
              <a:srgbClr val="BA4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6"/>
          <p:cNvSpPr txBox="1"/>
          <p:nvPr/>
        </p:nvSpPr>
        <p:spPr>
          <a:xfrm>
            <a:off x="180904" y="274638"/>
            <a:ext cx="8782192" cy="215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3600"/>
              <a:buFont typeface="Rubik"/>
              <a:buNone/>
            </a:pPr>
            <a:r>
              <a:rPr lang="en-US" sz="3600" dirty="0">
                <a:solidFill>
                  <a:schemeClr val="lt2"/>
                </a:solidFill>
                <a:latin typeface="Rubik"/>
                <a:cs typeface="Rubik"/>
                <a:sym typeface="Rubik"/>
              </a:rPr>
              <a:t>Market Motivation</a:t>
            </a:r>
            <a:endParaRPr dirty="0"/>
          </a:p>
        </p:txBody>
      </p:sp>
      <p:sp>
        <p:nvSpPr>
          <p:cNvPr id="3" name="Text Placeholder 2">
            <a:extLst>
              <a:ext uri="{FF2B5EF4-FFF2-40B4-BE49-F238E27FC236}">
                <a16:creationId xmlns:a16="http://schemas.microsoft.com/office/drawing/2014/main" id="{A3C0458A-E389-B64B-BA3D-75CE8EB7598F}"/>
              </a:ext>
            </a:extLst>
          </p:cNvPr>
          <p:cNvSpPr>
            <a:spLocks noGrp="1"/>
          </p:cNvSpPr>
          <p:nvPr>
            <p:ph type="body" idx="1"/>
          </p:nvPr>
        </p:nvSpPr>
        <p:spPr>
          <a:xfrm>
            <a:off x="457200" y="1642082"/>
            <a:ext cx="8229600" cy="3075061"/>
          </a:xfrm>
        </p:spPr>
        <p:txBody>
          <a:bodyPr/>
          <a:lstStyle/>
          <a:p>
            <a:pPr marL="25400" indent="0">
              <a:buNone/>
            </a:pPr>
            <a:r>
              <a:rPr lang="en-US" sz="2400" b="1" dirty="0">
                <a:solidFill>
                  <a:schemeClr val="lt1"/>
                </a:solidFill>
                <a:latin typeface="Calibri"/>
                <a:cs typeface="Calibri"/>
              </a:rPr>
              <a:t>What is your markets origin/motivation?</a:t>
            </a:r>
          </a:p>
          <a:p>
            <a:pPr marL="25400" indent="0">
              <a:buNone/>
            </a:pPr>
            <a:endParaRPr lang="en-US" sz="1800" b="1" dirty="0">
              <a:solidFill>
                <a:schemeClr val="lt1"/>
              </a:solidFill>
              <a:latin typeface="Calibri"/>
              <a:cs typeface="Calibri"/>
            </a:endParaRPr>
          </a:p>
          <a:p>
            <a:pPr marL="25400" indent="0">
              <a:buNone/>
            </a:pPr>
            <a:r>
              <a:rPr lang="en-US" sz="1800" dirty="0">
                <a:solidFill>
                  <a:schemeClr val="lt1"/>
                </a:solidFill>
                <a:latin typeface="Calibri"/>
                <a:cs typeface="Calibri"/>
              </a:rPr>
              <a:t>--Is it there to build community? </a:t>
            </a:r>
          </a:p>
          <a:p>
            <a:pPr marL="25400" indent="0">
              <a:buNone/>
            </a:pPr>
            <a:r>
              <a:rPr lang="en-US" sz="1800" dirty="0">
                <a:solidFill>
                  <a:schemeClr val="lt1"/>
                </a:solidFill>
                <a:latin typeface="Calibri"/>
                <a:cs typeface="Calibri"/>
              </a:rPr>
              <a:t>--To promote economic activity? </a:t>
            </a:r>
          </a:p>
          <a:p>
            <a:pPr marL="25400" indent="0">
              <a:buNone/>
            </a:pPr>
            <a:r>
              <a:rPr lang="en-US" sz="1800" dirty="0">
                <a:solidFill>
                  <a:schemeClr val="lt1"/>
                </a:solidFill>
                <a:latin typeface="Calibri"/>
                <a:cs typeface="Calibri"/>
              </a:rPr>
              <a:t>--What common purposes does the market help achieve? </a:t>
            </a:r>
          </a:p>
          <a:p>
            <a:pPr marL="25400" indent="0">
              <a:buNone/>
            </a:pPr>
            <a:r>
              <a:rPr lang="en-US" sz="1800" dirty="0">
                <a:solidFill>
                  <a:schemeClr val="lt1"/>
                </a:solidFill>
                <a:latin typeface="Calibri"/>
                <a:cs typeface="Calibri"/>
              </a:rPr>
              <a:t>--Are there purposes it could help achieve? What are those?  </a:t>
            </a:r>
          </a:p>
          <a:p>
            <a:pPr marL="25400" indent="0">
              <a:buNone/>
            </a:pPr>
            <a:r>
              <a:rPr lang="en-US" sz="1800" dirty="0">
                <a:solidFill>
                  <a:schemeClr val="lt1"/>
                </a:solidFill>
                <a:latin typeface="Calibri"/>
                <a:cs typeface="Calibri"/>
              </a:rPr>
              <a:t>--How has the market changed over time? In terms of who shops? Local regulation?    	Conflict / cooperation with others?  </a:t>
            </a:r>
          </a:p>
        </p:txBody>
      </p:sp>
      <p:pic>
        <p:nvPicPr>
          <p:cNvPr id="6" name="Google Shape;101;p14">
            <a:extLst>
              <a:ext uri="{FF2B5EF4-FFF2-40B4-BE49-F238E27FC236}">
                <a16:creationId xmlns:a16="http://schemas.microsoft.com/office/drawing/2014/main" id="{6C8EF4E0-AB62-114D-8237-82EBE5820D71}"/>
              </a:ext>
            </a:extLst>
          </p:cNvPr>
          <p:cNvPicPr preferRelativeResize="0"/>
          <p:nvPr/>
        </p:nvPicPr>
        <p:blipFill>
          <a:blip r:embed="rId3"/>
          <a:srcRect/>
          <a:stretch/>
        </p:blipFill>
        <p:spPr>
          <a:xfrm rot="5400000">
            <a:off x="6803563" y="4767108"/>
            <a:ext cx="2012428" cy="2360959"/>
          </a:xfrm>
          <a:prstGeom prst="rect">
            <a:avLst/>
          </a:prstGeom>
          <a:noFill/>
          <a:ln>
            <a:noFill/>
          </a:ln>
        </p:spPr>
      </p:pic>
      <p:sp>
        <p:nvSpPr>
          <p:cNvPr id="2" name="TextBox 1">
            <a:extLst>
              <a:ext uri="{FF2B5EF4-FFF2-40B4-BE49-F238E27FC236}">
                <a16:creationId xmlns:a16="http://schemas.microsoft.com/office/drawing/2014/main" id="{314AB15C-B0C2-4F44-ACB7-DD3287341768}"/>
              </a:ext>
            </a:extLst>
          </p:cNvPr>
          <p:cNvSpPr txBox="1"/>
          <p:nvPr/>
        </p:nvSpPr>
        <p:spPr>
          <a:xfrm>
            <a:off x="457200" y="4941373"/>
            <a:ext cx="5885543" cy="830997"/>
          </a:xfrm>
          <a:prstGeom prst="rect">
            <a:avLst/>
          </a:prstGeom>
          <a:noFill/>
        </p:spPr>
        <p:txBody>
          <a:bodyPr wrap="square" rtlCol="0">
            <a:spAutoFit/>
          </a:bodyPr>
          <a:lstStyle/>
          <a:p>
            <a:r>
              <a:rPr lang="en-US" sz="2400" b="1" dirty="0">
                <a:solidFill>
                  <a:schemeClr val="lt1"/>
                </a:solidFill>
                <a:latin typeface="Calibri"/>
                <a:cs typeface="Calibri"/>
              </a:rPr>
              <a:t>What values do those common purposes express? </a:t>
            </a:r>
            <a:endParaRPr lang="en-US" dirty="0"/>
          </a:p>
        </p:txBody>
      </p:sp>
    </p:spTree>
    <p:extLst>
      <p:ext uri="{BB962C8B-B14F-4D97-AF65-F5344CB8AC3E}">
        <p14:creationId xmlns:p14="http://schemas.microsoft.com/office/powerpoint/2010/main" val="3556604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Rubik"/>
              <a:buNone/>
            </a:pPr>
            <a:endParaRPr sz="4400" b="0" i="0" u="none" strike="noStrike" cap="none">
              <a:solidFill>
                <a:schemeClr val="dk1"/>
              </a:solidFill>
              <a:latin typeface="Rubik"/>
              <a:ea typeface="Rubik"/>
              <a:cs typeface="Rubik"/>
              <a:sym typeface="Rubik"/>
            </a:endParaRPr>
          </a:p>
        </p:txBody>
      </p:sp>
      <p:sp>
        <p:nvSpPr>
          <p:cNvPr id="137" name="Google Shape;137;p18"/>
          <p:cNvSpPr/>
          <p:nvPr/>
        </p:nvSpPr>
        <p:spPr>
          <a:xfrm>
            <a:off x="0" y="0"/>
            <a:ext cx="9144000" cy="6858000"/>
          </a:xfrm>
          <a:prstGeom prst="rect">
            <a:avLst/>
          </a:prstGeom>
          <a:solidFill>
            <a:schemeClr val="accent2"/>
          </a:solidFill>
          <a:ln w="25400" cap="flat" cmpd="sng">
            <a:solidFill>
              <a:srgbClr val="BA4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8" name="Google Shape;138;p18"/>
          <p:cNvSpPr txBox="1"/>
          <p:nvPr/>
        </p:nvSpPr>
        <p:spPr>
          <a:xfrm>
            <a:off x="191690" y="-87119"/>
            <a:ext cx="8782192" cy="215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3600"/>
              <a:buFont typeface="Rubik"/>
              <a:buNone/>
            </a:pPr>
            <a:r>
              <a:rPr lang="en-US" sz="3600" dirty="0">
                <a:solidFill>
                  <a:schemeClr val="lt2"/>
                </a:solidFill>
                <a:latin typeface="Rubik"/>
                <a:ea typeface="Rubik"/>
                <a:cs typeface="Rubik"/>
                <a:sym typeface="Rubik"/>
              </a:rPr>
              <a:t>Company Values</a:t>
            </a:r>
            <a:endParaRPr dirty="0"/>
          </a:p>
        </p:txBody>
      </p:sp>
      <p:sp>
        <p:nvSpPr>
          <p:cNvPr id="8" name="Text Placeholder 2">
            <a:extLst>
              <a:ext uri="{FF2B5EF4-FFF2-40B4-BE49-F238E27FC236}">
                <a16:creationId xmlns:a16="http://schemas.microsoft.com/office/drawing/2014/main" id="{18FD33B3-4BBE-CB46-B495-2575EBBF0BF2}"/>
              </a:ext>
            </a:extLst>
          </p:cNvPr>
          <p:cNvSpPr>
            <a:spLocks noGrp="1"/>
          </p:cNvSpPr>
          <p:nvPr>
            <p:ph type="body" idx="1"/>
          </p:nvPr>
        </p:nvSpPr>
        <p:spPr>
          <a:xfrm>
            <a:off x="457200" y="1642082"/>
            <a:ext cx="8229600" cy="4178147"/>
          </a:xfrm>
        </p:spPr>
        <p:txBody>
          <a:bodyPr/>
          <a:lstStyle/>
          <a:p>
            <a:pPr marL="25400" indent="0">
              <a:buNone/>
            </a:pPr>
            <a:r>
              <a:rPr lang="en-US" sz="2400" b="1" dirty="0">
                <a:solidFill>
                  <a:schemeClr val="lt1"/>
                </a:solidFill>
                <a:latin typeface="Calibri"/>
                <a:cs typeface="Calibri"/>
              </a:rPr>
              <a:t>Barnes &amp; Noble</a:t>
            </a:r>
          </a:p>
          <a:p>
            <a:pPr marL="25400" indent="0">
              <a:buNone/>
            </a:pPr>
            <a:r>
              <a:rPr lang="en-US" sz="1800" dirty="0">
                <a:solidFill>
                  <a:schemeClr val="lt1"/>
                </a:solidFill>
                <a:latin typeface="Calibri"/>
                <a:cs typeface="Calibri"/>
              </a:rPr>
              <a:t>--Customer Service, quality, empathy, respect, integrity, responsibility, teamwork</a:t>
            </a:r>
          </a:p>
          <a:p>
            <a:pPr marL="25400" indent="0">
              <a:buNone/>
            </a:pPr>
            <a:endParaRPr lang="en-US" sz="1800" dirty="0">
              <a:solidFill>
                <a:schemeClr val="lt1"/>
              </a:solidFill>
              <a:latin typeface="Calibri"/>
              <a:cs typeface="Calibri"/>
            </a:endParaRPr>
          </a:p>
          <a:p>
            <a:pPr marL="25400" indent="0">
              <a:buNone/>
            </a:pPr>
            <a:r>
              <a:rPr lang="en-US" sz="2400" b="1" dirty="0">
                <a:solidFill>
                  <a:schemeClr val="lt1"/>
                </a:solidFill>
                <a:latin typeface="Calibri"/>
                <a:cs typeface="Calibri"/>
              </a:rPr>
              <a:t>Ben &amp; Jerry’s</a:t>
            </a:r>
          </a:p>
          <a:p>
            <a:pPr marL="25400" indent="0">
              <a:buNone/>
            </a:pPr>
            <a:r>
              <a:rPr lang="en-US" sz="1800" dirty="0">
                <a:solidFill>
                  <a:schemeClr val="lt1"/>
                </a:solidFill>
                <a:latin typeface="Calibri"/>
                <a:cs typeface="Calibri"/>
              </a:rPr>
              <a:t>-- Dedicated to minimizing negative impact on environment, involved in and care about community, support nonviolent ways to achieve peace and justice, support sustainable and safe methods of food production that reduce environmental degradation, </a:t>
            </a:r>
            <a:r>
              <a:rPr lang="en-US" sz="1800" dirty="0" err="1">
                <a:solidFill>
                  <a:schemeClr val="lt1"/>
                </a:solidFill>
                <a:latin typeface="Calibri"/>
                <a:cs typeface="Calibri"/>
              </a:rPr>
              <a:t>etc</a:t>
            </a:r>
            <a:endParaRPr lang="en-US" sz="1800" dirty="0">
              <a:solidFill>
                <a:schemeClr val="lt1"/>
              </a:solidFill>
              <a:latin typeface="Calibri"/>
              <a:cs typeface="Calibri"/>
            </a:endParaRPr>
          </a:p>
          <a:p>
            <a:pPr marL="25400" indent="0">
              <a:buNone/>
            </a:pPr>
            <a:endParaRPr lang="en-US" sz="1800" dirty="0">
              <a:solidFill>
                <a:schemeClr val="lt1"/>
              </a:solidFill>
              <a:latin typeface="Calibri"/>
              <a:cs typeface="Calibri"/>
            </a:endParaRPr>
          </a:p>
          <a:p>
            <a:pPr marL="25400" indent="0">
              <a:buNone/>
            </a:pPr>
            <a:r>
              <a:rPr lang="en-US" sz="2400" b="1" dirty="0">
                <a:solidFill>
                  <a:schemeClr val="lt1"/>
                </a:solidFill>
                <a:latin typeface="Calibri"/>
                <a:cs typeface="Calibri"/>
              </a:rPr>
              <a:t>Build-A-Bear</a:t>
            </a:r>
          </a:p>
          <a:p>
            <a:pPr marL="25400" indent="0">
              <a:buNone/>
            </a:pPr>
            <a:r>
              <a:rPr lang="en-US" sz="1800" dirty="0">
                <a:solidFill>
                  <a:schemeClr val="lt1"/>
                </a:solidFill>
                <a:latin typeface="Calibri"/>
                <a:cs typeface="Calibri"/>
              </a:rPr>
              <a:t>--Reach, learn, di-bear-city, </a:t>
            </a:r>
            <a:r>
              <a:rPr lang="en-US" sz="1800" dirty="0" err="1">
                <a:solidFill>
                  <a:schemeClr val="lt1"/>
                </a:solidFill>
                <a:latin typeface="Calibri"/>
                <a:cs typeface="Calibri"/>
              </a:rPr>
              <a:t>colla</a:t>
            </a:r>
            <a:r>
              <a:rPr lang="en-US" sz="1800" dirty="0">
                <a:solidFill>
                  <a:schemeClr val="lt1"/>
                </a:solidFill>
                <a:latin typeface="Calibri"/>
                <a:cs typeface="Calibri"/>
              </a:rPr>
              <a:t>-bear-ate, give, </a:t>
            </a:r>
            <a:r>
              <a:rPr lang="en-US" sz="1800" dirty="0" err="1">
                <a:solidFill>
                  <a:schemeClr val="lt1"/>
                </a:solidFill>
                <a:latin typeface="Calibri"/>
                <a:cs typeface="Calibri"/>
              </a:rPr>
              <a:t>cele</a:t>
            </a:r>
            <a:r>
              <a:rPr lang="en-US" sz="1800" dirty="0">
                <a:solidFill>
                  <a:schemeClr val="lt1"/>
                </a:solidFill>
                <a:latin typeface="Calibri"/>
                <a:cs typeface="Calibri"/>
              </a:rPr>
              <a:t>-bear-ate</a:t>
            </a:r>
          </a:p>
          <a:p>
            <a:pPr marL="25400" indent="0">
              <a:buNone/>
            </a:pPr>
            <a:endParaRPr lang="en-US" sz="1800" b="1" dirty="0">
              <a:solidFill>
                <a:schemeClr val="lt1"/>
              </a:solidFill>
              <a:latin typeface="Calibri"/>
              <a:cs typeface="Calibri"/>
            </a:endParaRPr>
          </a:p>
        </p:txBody>
      </p:sp>
      <p:pic>
        <p:nvPicPr>
          <p:cNvPr id="9" name="Google Shape;101;p14">
            <a:extLst>
              <a:ext uri="{FF2B5EF4-FFF2-40B4-BE49-F238E27FC236}">
                <a16:creationId xmlns:a16="http://schemas.microsoft.com/office/drawing/2014/main" id="{2C07DDD8-8E4C-1F40-9A63-4843DE40B215}"/>
              </a:ext>
            </a:extLst>
          </p:cNvPr>
          <p:cNvPicPr preferRelativeResize="0"/>
          <p:nvPr/>
        </p:nvPicPr>
        <p:blipFill>
          <a:blip r:embed="rId3"/>
          <a:srcRect/>
          <a:stretch/>
        </p:blipFill>
        <p:spPr>
          <a:xfrm rot="5400000">
            <a:off x="6803563" y="4767108"/>
            <a:ext cx="2012428" cy="23609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Rubik"/>
              <a:buNone/>
            </a:pPr>
            <a:endParaRPr sz="4400" b="0" i="0" u="none" strike="noStrike" cap="none">
              <a:solidFill>
                <a:schemeClr val="dk1"/>
              </a:solidFill>
              <a:latin typeface="Rubik"/>
              <a:ea typeface="Rubik"/>
              <a:cs typeface="Rubik"/>
              <a:sym typeface="Rubik"/>
            </a:endParaRPr>
          </a:p>
        </p:txBody>
      </p:sp>
      <p:sp>
        <p:nvSpPr>
          <p:cNvPr id="137" name="Google Shape;137;p18"/>
          <p:cNvSpPr/>
          <p:nvPr/>
        </p:nvSpPr>
        <p:spPr>
          <a:xfrm>
            <a:off x="0" y="0"/>
            <a:ext cx="9144000" cy="6858000"/>
          </a:xfrm>
          <a:prstGeom prst="rect">
            <a:avLst/>
          </a:prstGeom>
          <a:solidFill>
            <a:schemeClr val="accent2"/>
          </a:solidFill>
          <a:ln w="25400" cap="flat" cmpd="sng">
            <a:solidFill>
              <a:srgbClr val="BA4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8" name="Google Shape;138;p18"/>
          <p:cNvSpPr txBox="1"/>
          <p:nvPr/>
        </p:nvSpPr>
        <p:spPr>
          <a:xfrm>
            <a:off x="191690" y="-87119"/>
            <a:ext cx="8782192" cy="215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3600"/>
              <a:buFont typeface="Rubik"/>
              <a:buNone/>
            </a:pPr>
            <a:r>
              <a:rPr lang="en-US" sz="3600" dirty="0">
                <a:solidFill>
                  <a:schemeClr val="lt2"/>
                </a:solidFill>
                <a:latin typeface="Rubik"/>
                <a:ea typeface="Rubik"/>
                <a:cs typeface="Rubik"/>
                <a:sym typeface="Rubik"/>
              </a:rPr>
              <a:t>Introspection</a:t>
            </a:r>
            <a:endParaRPr dirty="0"/>
          </a:p>
        </p:txBody>
      </p:sp>
      <p:sp>
        <p:nvSpPr>
          <p:cNvPr id="8" name="Text Placeholder 2">
            <a:extLst>
              <a:ext uri="{FF2B5EF4-FFF2-40B4-BE49-F238E27FC236}">
                <a16:creationId xmlns:a16="http://schemas.microsoft.com/office/drawing/2014/main" id="{18FD33B3-4BBE-CB46-B495-2575EBBF0BF2}"/>
              </a:ext>
            </a:extLst>
          </p:cNvPr>
          <p:cNvSpPr>
            <a:spLocks noGrp="1"/>
          </p:cNvSpPr>
          <p:nvPr>
            <p:ph type="body" idx="1"/>
          </p:nvPr>
        </p:nvSpPr>
        <p:spPr>
          <a:xfrm>
            <a:off x="457200" y="2065145"/>
            <a:ext cx="7874000" cy="1519884"/>
          </a:xfrm>
        </p:spPr>
        <p:txBody>
          <a:bodyPr/>
          <a:lstStyle/>
          <a:p>
            <a:pPr marL="25400" indent="0">
              <a:buNone/>
            </a:pPr>
            <a:r>
              <a:rPr lang="en-US" sz="2400" b="1" dirty="0">
                <a:solidFill>
                  <a:schemeClr val="lt1"/>
                </a:solidFill>
                <a:latin typeface="Calibri"/>
                <a:cs typeface="Calibri"/>
              </a:rPr>
              <a:t>Who are you an asset for? </a:t>
            </a:r>
          </a:p>
          <a:p>
            <a:pPr marL="25400" indent="0">
              <a:buNone/>
            </a:pPr>
            <a:r>
              <a:rPr lang="en-US" sz="1800" dirty="0">
                <a:solidFill>
                  <a:schemeClr val="lt1"/>
                </a:solidFill>
                <a:latin typeface="Calibri"/>
                <a:cs typeface="Calibri"/>
              </a:rPr>
              <a:t>Local business, city government, farmers, consumers, old folks, folks with families, food insecure folks, musicians/entertainers, schools, government offices? Who would you like to think of you as an asset?  </a:t>
            </a:r>
          </a:p>
          <a:p>
            <a:pPr marL="25400" indent="0">
              <a:buNone/>
            </a:pPr>
            <a:endParaRPr lang="en-US" sz="1800" b="1" dirty="0">
              <a:solidFill>
                <a:schemeClr val="lt1"/>
              </a:solidFill>
              <a:latin typeface="Calibri"/>
              <a:cs typeface="Calibri"/>
            </a:endParaRPr>
          </a:p>
        </p:txBody>
      </p:sp>
      <p:pic>
        <p:nvPicPr>
          <p:cNvPr id="6" name="Google Shape;101;p14">
            <a:extLst>
              <a:ext uri="{FF2B5EF4-FFF2-40B4-BE49-F238E27FC236}">
                <a16:creationId xmlns:a16="http://schemas.microsoft.com/office/drawing/2014/main" id="{BC9BC489-B71D-734C-B0F5-09CECB20C1E5}"/>
              </a:ext>
            </a:extLst>
          </p:cNvPr>
          <p:cNvPicPr preferRelativeResize="0"/>
          <p:nvPr/>
        </p:nvPicPr>
        <p:blipFill>
          <a:blip r:embed="rId3"/>
          <a:srcRect/>
          <a:stretch/>
        </p:blipFill>
        <p:spPr>
          <a:xfrm rot="5400000">
            <a:off x="6803563" y="4767108"/>
            <a:ext cx="2012428" cy="2360959"/>
          </a:xfrm>
          <a:prstGeom prst="rect">
            <a:avLst/>
          </a:prstGeom>
          <a:noFill/>
          <a:ln>
            <a:noFill/>
          </a:ln>
        </p:spPr>
      </p:pic>
      <p:sp>
        <p:nvSpPr>
          <p:cNvPr id="2" name="TextBox 1">
            <a:extLst>
              <a:ext uri="{FF2B5EF4-FFF2-40B4-BE49-F238E27FC236}">
                <a16:creationId xmlns:a16="http://schemas.microsoft.com/office/drawing/2014/main" id="{B2093476-2A96-9342-A6A8-F97D4D3C55EE}"/>
              </a:ext>
            </a:extLst>
          </p:cNvPr>
          <p:cNvSpPr txBox="1"/>
          <p:nvPr/>
        </p:nvSpPr>
        <p:spPr>
          <a:xfrm>
            <a:off x="457200" y="3959597"/>
            <a:ext cx="5542069" cy="677108"/>
          </a:xfrm>
          <a:prstGeom prst="rect">
            <a:avLst/>
          </a:prstGeom>
          <a:noFill/>
        </p:spPr>
        <p:txBody>
          <a:bodyPr wrap="square" rtlCol="0">
            <a:spAutoFit/>
          </a:bodyPr>
          <a:lstStyle/>
          <a:p>
            <a:r>
              <a:rPr lang="en-US" sz="2400" b="1" dirty="0">
                <a:solidFill>
                  <a:schemeClr val="lt1"/>
                </a:solidFill>
                <a:latin typeface="Calibri"/>
                <a:cs typeface="Calibri"/>
              </a:rPr>
              <a:t>What are your market’s values?</a:t>
            </a:r>
          </a:p>
          <a:p>
            <a:endParaRPr lang="en-US" dirty="0"/>
          </a:p>
        </p:txBody>
      </p:sp>
    </p:spTree>
    <p:extLst>
      <p:ext uri="{BB962C8B-B14F-4D97-AF65-F5344CB8AC3E}">
        <p14:creationId xmlns:p14="http://schemas.microsoft.com/office/powerpoint/2010/main" val="142741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Rubik"/>
              <a:buNone/>
            </a:pPr>
            <a:endParaRPr sz="4400" b="0" i="0" u="none" strike="noStrike" cap="none">
              <a:solidFill>
                <a:schemeClr val="dk1"/>
              </a:solidFill>
              <a:latin typeface="Rubik"/>
              <a:ea typeface="Rubik"/>
              <a:cs typeface="Rubik"/>
              <a:sym typeface="Rubik"/>
            </a:endParaRPr>
          </a:p>
        </p:txBody>
      </p:sp>
      <p:sp>
        <p:nvSpPr>
          <p:cNvPr id="137" name="Google Shape;137;p18"/>
          <p:cNvSpPr/>
          <p:nvPr/>
        </p:nvSpPr>
        <p:spPr>
          <a:xfrm>
            <a:off x="0" y="0"/>
            <a:ext cx="9144000" cy="6858000"/>
          </a:xfrm>
          <a:prstGeom prst="rect">
            <a:avLst/>
          </a:prstGeom>
          <a:solidFill>
            <a:schemeClr val="accent2"/>
          </a:solidFill>
          <a:ln w="25400" cap="flat" cmpd="sng">
            <a:solidFill>
              <a:srgbClr val="BA4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8" name="Google Shape;138;p18"/>
          <p:cNvSpPr txBox="1"/>
          <p:nvPr/>
        </p:nvSpPr>
        <p:spPr>
          <a:xfrm>
            <a:off x="191690" y="-87119"/>
            <a:ext cx="8782192" cy="215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3600"/>
              <a:buFont typeface="Rubik"/>
              <a:buNone/>
            </a:pPr>
            <a:r>
              <a:rPr lang="en-US" sz="3600" dirty="0">
                <a:solidFill>
                  <a:schemeClr val="lt2"/>
                </a:solidFill>
                <a:latin typeface="Rubik"/>
                <a:cs typeface="Rubik"/>
                <a:sym typeface="Rubik"/>
              </a:rPr>
              <a:t>Markets as an Idea</a:t>
            </a:r>
            <a:endParaRPr dirty="0"/>
          </a:p>
        </p:txBody>
      </p:sp>
      <p:sp>
        <p:nvSpPr>
          <p:cNvPr id="8" name="Text Placeholder 2">
            <a:extLst>
              <a:ext uri="{FF2B5EF4-FFF2-40B4-BE49-F238E27FC236}">
                <a16:creationId xmlns:a16="http://schemas.microsoft.com/office/drawing/2014/main" id="{18FD33B3-4BBE-CB46-B495-2575EBBF0BF2}"/>
              </a:ext>
            </a:extLst>
          </p:cNvPr>
          <p:cNvSpPr>
            <a:spLocks noGrp="1"/>
          </p:cNvSpPr>
          <p:nvPr>
            <p:ph type="body" idx="1"/>
          </p:nvPr>
        </p:nvSpPr>
        <p:spPr>
          <a:xfrm>
            <a:off x="457200" y="1353104"/>
            <a:ext cx="7874000" cy="5230258"/>
          </a:xfrm>
        </p:spPr>
        <p:txBody>
          <a:bodyPr/>
          <a:lstStyle/>
          <a:p>
            <a:pPr marL="25400" indent="0">
              <a:buClr>
                <a:schemeClr val="bg1"/>
              </a:buClr>
              <a:buNone/>
            </a:pPr>
            <a:r>
              <a:rPr lang="en-US" sz="2400" b="1" dirty="0">
                <a:solidFill>
                  <a:schemeClr val="bg1"/>
                </a:solidFill>
                <a:latin typeface="Calibri"/>
                <a:cs typeface="Calibri"/>
              </a:rPr>
              <a:t>Markets can express many goals and values.</a:t>
            </a:r>
          </a:p>
          <a:p>
            <a:pPr marL="25400" lvl="0" indent="0">
              <a:buClr>
                <a:schemeClr val="bg1"/>
              </a:buClr>
              <a:buNone/>
            </a:pPr>
            <a:r>
              <a:rPr lang="en-US" sz="1800" dirty="0">
                <a:solidFill>
                  <a:schemeClr val="bg1"/>
                </a:solidFill>
                <a:latin typeface="Calibri"/>
                <a:cs typeface="Calibri"/>
              </a:rPr>
              <a:t>--Local foods and farmers – how to support them? (co-)Sponsor farmer circles (with extension/others)? </a:t>
            </a:r>
          </a:p>
          <a:p>
            <a:pPr marL="25400" lvl="0" indent="0">
              <a:buClr>
                <a:schemeClr val="bg1"/>
              </a:buClr>
              <a:buNone/>
            </a:pPr>
            <a:r>
              <a:rPr lang="en-US" sz="1800" dirty="0">
                <a:solidFill>
                  <a:schemeClr val="bg1"/>
                </a:solidFill>
                <a:latin typeface="Calibri"/>
                <a:cs typeface="Calibri"/>
              </a:rPr>
              <a:t>--Ecologically important</a:t>
            </a:r>
          </a:p>
          <a:p>
            <a:pPr marL="25400" lvl="0" indent="0">
              <a:buClr>
                <a:schemeClr val="bg1"/>
              </a:buClr>
              <a:buNone/>
            </a:pPr>
            <a:r>
              <a:rPr lang="en-US" sz="1800" dirty="0">
                <a:solidFill>
                  <a:schemeClr val="bg1"/>
                </a:solidFill>
                <a:latin typeface="Calibri"/>
                <a:cs typeface="Calibri"/>
              </a:rPr>
              <a:t>--Supporting food security – Example of Brown Deer WI</a:t>
            </a:r>
          </a:p>
          <a:p>
            <a:pPr marL="25400" lvl="0" indent="0">
              <a:buClr>
                <a:schemeClr val="bg1"/>
              </a:buClr>
              <a:buNone/>
            </a:pPr>
            <a:r>
              <a:rPr lang="en-US" sz="1800" dirty="0">
                <a:solidFill>
                  <a:schemeClr val="bg1"/>
                </a:solidFill>
                <a:latin typeface="Calibri"/>
                <a:cs typeface="Calibri"/>
              </a:rPr>
              <a:t>	</a:t>
            </a:r>
          </a:p>
          <a:p>
            <a:pPr marL="25400" lvl="0" indent="0">
              <a:buClr>
                <a:schemeClr val="bg1"/>
              </a:buClr>
              <a:buNone/>
            </a:pPr>
            <a:endParaRPr lang="en-US" sz="1800" b="1" dirty="0">
              <a:solidFill>
                <a:schemeClr val="lt1"/>
              </a:solidFill>
              <a:latin typeface="Calibri"/>
              <a:cs typeface="Calibri"/>
            </a:endParaRPr>
          </a:p>
        </p:txBody>
      </p:sp>
      <p:pic>
        <p:nvPicPr>
          <p:cNvPr id="6" name="Google Shape;101;p14">
            <a:extLst>
              <a:ext uri="{FF2B5EF4-FFF2-40B4-BE49-F238E27FC236}">
                <a16:creationId xmlns:a16="http://schemas.microsoft.com/office/drawing/2014/main" id="{BC9BC489-B71D-734C-B0F5-09CECB20C1E5}"/>
              </a:ext>
            </a:extLst>
          </p:cNvPr>
          <p:cNvPicPr preferRelativeResize="0"/>
          <p:nvPr/>
        </p:nvPicPr>
        <p:blipFill>
          <a:blip r:embed="rId3"/>
          <a:srcRect/>
          <a:stretch/>
        </p:blipFill>
        <p:spPr>
          <a:xfrm rot="5400000">
            <a:off x="6803563" y="4767108"/>
            <a:ext cx="2012428" cy="2360959"/>
          </a:xfrm>
          <a:prstGeom prst="rect">
            <a:avLst/>
          </a:prstGeom>
          <a:noFill/>
          <a:ln>
            <a:noFill/>
          </a:ln>
        </p:spPr>
      </p:pic>
    </p:spTree>
    <p:extLst>
      <p:ext uri="{BB962C8B-B14F-4D97-AF65-F5344CB8AC3E}">
        <p14:creationId xmlns:p14="http://schemas.microsoft.com/office/powerpoint/2010/main" val="3405544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Rubik"/>
              <a:buNone/>
            </a:pPr>
            <a:endParaRPr sz="4400" b="0" i="0" u="none" strike="noStrike" cap="none">
              <a:solidFill>
                <a:schemeClr val="dk1"/>
              </a:solidFill>
              <a:latin typeface="Rubik"/>
              <a:ea typeface="Rubik"/>
              <a:cs typeface="Rubik"/>
              <a:sym typeface="Rubik"/>
            </a:endParaRPr>
          </a:p>
        </p:txBody>
      </p:sp>
      <p:sp>
        <p:nvSpPr>
          <p:cNvPr id="137" name="Google Shape;137;p18"/>
          <p:cNvSpPr/>
          <p:nvPr/>
        </p:nvSpPr>
        <p:spPr>
          <a:xfrm>
            <a:off x="0" y="0"/>
            <a:ext cx="9144000" cy="6858000"/>
          </a:xfrm>
          <a:prstGeom prst="rect">
            <a:avLst/>
          </a:prstGeom>
          <a:solidFill>
            <a:schemeClr val="accent2"/>
          </a:solidFill>
          <a:ln w="25400" cap="flat" cmpd="sng">
            <a:solidFill>
              <a:srgbClr val="BA4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8" name="Google Shape;138;p18"/>
          <p:cNvSpPr txBox="1"/>
          <p:nvPr/>
        </p:nvSpPr>
        <p:spPr>
          <a:xfrm>
            <a:off x="191690" y="-87119"/>
            <a:ext cx="8782192" cy="215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3600"/>
              <a:buFont typeface="Rubik"/>
              <a:buNone/>
            </a:pPr>
            <a:r>
              <a:rPr lang="en-US" sz="3600" dirty="0">
                <a:solidFill>
                  <a:schemeClr val="lt2"/>
                </a:solidFill>
                <a:latin typeface="Rubik"/>
                <a:cs typeface="Rubik"/>
                <a:sym typeface="Rubik"/>
              </a:rPr>
              <a:t>Markets as an Idea</a:t>
            </a:r>
            <a:endParaRPr dirty="0"/>
          </a:p>
        </p:txBody>
      </p:sp>
      <p:sp>
        <p:nvSpPr>
          <p:cNvPr id="8" name="Text Placeholder 2">
            <a:extLst>
              <a:ext uri="{FF2B5EF4-FFF2-40B4-BE49-F238E27FC236}">
                <a16:creationId xmlns:a16="http://schemas.microsoft.com/office/drawing/2014/main" id="{18FD33B3-4BBE-CB46-B495-2575EBBF0BF2}"/>
              </a:ext>
            </a:extLst>
          </p:cNvPr>
          <p:cNvSpPr>
            <a:spLocks noGrp="1"/>
          </p:cNvSpPr>
          <p:nvPr>
            <p:ph type="body" idx="1"/>
          </p:nvPr>
        </p:nvSpPr>
        <p:spPr>
          <a:xfrm>
            <a:off x="457200" y="1353104"/>
            <a:ext cx="7874000" cy="5230258"/>
          </a:xfrm>
        </p:spPr>
        <p:txBody>
          <a:bodyPr/>
          <a:lstStyle/>
          <a:p>
            <a:pPr marL="25400" indent="0">
              <a:buClr>
                <a:schemeClr val="bg1"/>
              </a:buClr>
              <a:buNone/>
            </a:pPr>
            <a:r>
              <a:rPr lang="en-US" sz="2400" b="1" dirty="0">
                <a:solidFill>
                  <a:schemeClr val="bg1"/>
                </a:solidFill>
                <a:latin typeface="Calibri"/>
                <a:cs typeface="Calibri"/>
              </a:rPr>
              <a:t>Markets can express many goals and values.</a:t>
            </a:r>
          </a:p>
          <a:p>
            <a:pPr marL="25400" indent="0">
              <a:buClr>
                <a:schemeClr val="bg1"/>
              </a:buClr>
              <a:buNone/>
            </a:pPr>
            <a:r>
              <a:rPr lang="en-US" sz="1800" dirty="0">
                <a:solidFill>
                  <a:schemeClr val="bg1"/>
                </a:solidFill>
                <a:latin typeface="Calibri"/>
                <a:cs typeface="Calibri"/>
              </a:rPr>
              <a:t>--Religion and Politics </a:t>
            </a:r>
          </a:p>
          <a:p>
            <a:pPr marL="25400" lvl="0" indent="0">
              <a:buClr>
                <a:schemeClr val="bg1"/>
              </a:buClr>
              <a:buNone/>
            </a:pPr>
            <a:r>
              <a:rPr lang="en-US" sz="1800" dirty="0">
                <a:solidFill>
                  <a:schemeClr val="bg1"/>
                </a:solidFill>
                <a:latin typeface="Calibri"/>
                <a:cs typeface="Calibri"/>
              </a:rPr>
              <a:t>--Entertaining and popular places</a:t>
            </a:r>
          </a:p>
          <a:p>
            <a:pPr marL="25400" lvl="0" indent="0">
              <a:buClr>
                <a:schemeClr val="bg1"/>
              </a:buClr>
              <a:buNone/>
            </a:pPr>
            <a:r>
              <a:rPr lang="en-US" sz="1800" dirty="0">
                <a:solidFill>
                  <a:schemeClr val="bg1"/>
                </a:solidFill>
                <a:latin typeface="Calibri"/>
                <a:cs typeface="Calibri"/>
              </a:rPr>
              <a:t>--Community gathering/unity/information and resilience/spirit </a:t>
            </a:r>
          </a:p>
          <a:p>
            <a:pPr marL="25400" lvl="0" indent="0">
              <a:buClr>
                <a:schemeClr val="bg1"/>
              </a:buClr>
              <a:buNone/>
            </a:pPr>
            <a:r>
              <a:rPr lang="en-US" sz="1800" dirty="0">
                <a:solidFill>
                  <a:schemeClr val="bg1"/>
                </a:solidFill>
                <a:latin typeface="Calibri"/>
                <a:cs typeface="Calibri"/>
              </a:rPr>
              <a:t>	Example of the Oneida</a:t>
            </a:r>
          </a:p>
          <a:p>
            <a:pPr marL="25400" indent="0">
              <a:buClr>
                <a:schemeClr val="bg1"/>
              </a:buClr>
              <a:buNone/>
            </a:pPr>
            <a:r>
              <a:rPr lang="en-US" sz="1800" dirty="0">
                <a:solidFill>
                  <a:schemeClr val="bg1"/>
                </a:solidFill>
                <a:latin typeface="Calibri"/>
                <a:cs typeface="Calibri"/>
              </a:rPr>
              <a:t>--Supporting, promoting and providing health and prosperity</a:t>
            </a:r>
          </a:p>
          <a:p>
            <a:pPr marL="25400" indent="0">
              <a:buClr>
                <a:schemeClr val="bg1"/>
              </a:buClr>
              <a:buNone/>
            </a:pPr>
            <a:r>
              <a:rPr lang="en-US" sz="1800" dirty="0">
                <a:solidFill>
                  <a:schemeClr val="bg1"/>
                </a:solidFill>
                <a:latin typeface="Calibri"/>
                <a:cs typeface="Calibri"/>
              </a:rPr>
              <a:t>	Example of the </a:t>
            </a:r>
            <a:r>
              <a:rPr lang="en-US" sz="1800" dirty="0" err="1">
                <a:solidFill>
                  <a:schemeClr val="bg1"/>
                </a:solidFill>
                <a:latin typeface="Calibri"/>
                <a:cs typeface="Calibri"/>
              </a:rPr>
              <a:t>Fondy</a:t>
            </a:r>
            <a:r>
              <a:rPr lang="en-US" sz="1800" dirty="0">
                <a:solidFill>
                  <a:schemeClr val="bg1"/>
                </a:solidFill>
                <a:latin typeface="Calibri"/>
                <a:cs typeface="Calibri"/>
              </a:rPr>
              <a:t> Market Veggie prescription program</a:t>
            </a:r>
          </a:p>
        </p:txBody>
      </p:sp>
      <p:pic>
        <p:nvPicPr>
          <p:cNvPr id="6" name="Google Shape;101;p14">
            <a:extLst>
              <a:ext uri="{FF2B5EF4-FFF2-40B4-BE49-F238E27FC236}">
                <a16:creationId xmlns:a16="http://schemas.microsoft.com/office/drawing/2014/main" id="{BC9BC489-B71D-734C-B0F5-09CECB20C1E5}"/>
              </a:ext>
            </a:extLst>
          </p:cNvPr>
          <p:cNvPicPr preferRelativeResize="0"/>
          <p:nvPr/>
        </p:nvPicPr>
        <p:blipFill>
          <a:blip r:embed="rId3"/>
          <a:srcRect/>
          <a:stretch/>
        </p:blipFill>
        <p:spPr>
          <a:xfrm rot="5400000">
            <a:off x="6803563" y="4767108"/>
            <a:ext cx="2012428" cy="2360959"/>
          </a:xfrm>
          <a:prstGeom prst="rect">
            <a:avLst/>
          </a:prstGeom>
          <a:noFill/>
          <a:ln>
            <a:noFill/>
          </a:ln>
        </p:spPr>
      </p:pic>
    </p:spTree>
    <p:extLst>
      <p:ext uri="{BB962C8B-B14F-4D97-AF65-F5344CB8AC3E}">
        <p14:creationId xmlns:p14="http://schemas.microsoft.com/office/powerpoint/2010/main" val="1007562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Rubik"/>
              <a:buNone/>
            </a:pPr>
            <a:endParaRPr sz="4400" b="0" i="0" u="none" strike="noStrike" cap="none">
              <a:solidFill>
                <a:schemeClr val="dk1"/>
              </a:solidFill>
              <a:latin typeface="Rubik"/>
              <a:ea typeface="Rubik"/>
              <a:cs typeface="Rubik"/>
              <a:sym typeface="Rubik"/>
            </a:endParaRPr>
          </a:p>
        </p:txBody>
      </p:sp>
      <p:sp>
        <p:nvSpPr>
          <p:cNvPr id="137" name="Google Shape;137;p18"/>
          <p:cNvSpPr/>
          <p:nvPr/>
        </p:nvSpPr>
        <p:spPr>
          <a:xfrm>
            <a:off x="0" y="0"/>
            <a:ext cx="9144000" cy="6858000"/>
          </a:xfrm>
          <a:prstGeom prst="rect">
            <a:avLst/>
          </a:prstGeom>
          <a:solidFill>
            <a:schemeClr val="accent2"/>
          </a:solidFill>
          <a:ln w="25400" cap="flat" cmpd="sng">
            <a:solidFill>
              <a:srgbClr val="BA4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8" name="Google Shape;138;p18"/>
          <p:cNvSpPr txBox="1"/>
          <p:nvPr/>
        </p:nvSpPr>
        <p:spPr>
          <a:xfrm>
            <a:off x="191690" y="-87119"/>
            <a:ext cx="8782192" cy="215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3600"/>
              <a:buFont typeface="Rubik"/>
              <a:buNone/>
            </a:pPr>
            <a:r>
              <a:rPr lang="en-US" sz="3600" dirty="0">
                <a:solidFill>
                  <a:schemeClr val="lt2"/>
                </a:solidFill>
                <a:latin typeface="Rubik"/>
                <a:cs typeface="Rubik"/>
                <a:sym typeface="Rubik"/>
              </a:rPr>
              <a:t>Markets as an Idea</a:t>
            </a:r>
            <a:endParaRPr dirty="0"/>
          </a:p>
        </p:txBody>
      </p:sp>
      <p:sp>
        <p:nvSpPr>
          <p:cNvPr id="8" name="Text Placeholder 2">
            <a:extLst>
              <a:ext uri="{FF2B5EF4-FFF2-40B4-BE49-F238E27FC236}">
                <a16:creationId xmlns:a16="http://schemas.microsoft.com/office/drawing/2014/main" id="{18FD33B3-4BBE-CB46-B495-2575EBBF0BF2}"/>
              </a:ext>
            </a:extLst>
          </p:cNvPr>
          <p:cNvSpPr>
            <a:spLocks noGrp="1"/>
          </p:cNvSpPr>
          <p:nvPr>
            <p:ph type="body" idx="1"/>
          </p:nvPr>
        </p:nvSpPr>
        <p:spPr>
          <a:xfrm>
            <a:off x="457200" y="1353104"/>
            <a:ext cx="7874000" cy="5230258"/>
          </a:xfrm>
        </p:spPr>
        <p:txBody>
          <a:bodyPr/>
          <a:lstStyle/>
          <a:p>
            <a:pPr marL="25400" indent="0">
              <a:buClr>
                <a:schemeClr val="bg1"/>
              </a:buClr>
              <a:buNone/>
            </a:pPr>
            <a:r>
              <a:rPr lang="en-US" sz="2400" b="1" dirty="0">
                <a:solidFill>
                  <a:schemeClr val="bg1"/>
                </a:solidFill>
                <a:latin typeface="Calibri"/>
                <a:cs typeface="Calibri"/>
              </a:rPr>
              <a:t>Markets can express many goals and values.</a:t>
            </a:r>
          </a:p>
          <a:p>
            <a:pPr marL="25400" lvl="0" indent="0">
              <a:buClr>
                <a:schemeClr val="bg1"/>
              </a:buClr>
              <a:buNone/>
            </a:pPr>
            <a:r>
              <a:rPr lang="en-US" sz="1800" dirty="0">
                <a:solidFill>
                  <a:schemeClr val="bg1"/>
                </a:solidFill>
                <a:latin typeface="Calibri"/>
                <a:cs typeface="Calibri"/>
              </a:rPr>
              <a:t>--Economic contribution</a:t>
            </a:r>
          </a:p>
          <a:p>
            <a:pPr marL="508000" lvl="1" indent="0">
              <a:buClr>
                <a:schemeClr val="bg1"/>
              </a:buClr>
              <a:buNone/>
            </a:pPr>
            <a:r>
              <a:rPr lang="en-US" sz="1800" dirty="0">
                <a:solidFill>
                  <a:schemeClr val="bg1"/>
                </a:solidFill>
                <a:latin typeface="Calibri"/>
                <a:cs typeface="Calibri"/>
              </a:rPr>
              <a:t>-Kitchen incubators, inclusive ethnically and otherwise</a:t>
            </a:r>
          </a:p>
          <a:p>
            <a:pPr marL="508000" lvl="1" indent="0">
              <a:buClr>
                <a:schemeClr val="bg1"/>
              </a:buClr>
              <a:buNone/>
            </a:pPr>
            <a:r>
              <a:rPr lang="en-US" sz="1800" dirty="0">
                <a:solidFill>
                  <a:schemeClr val="bg1"/>
                </a:solidFill>
                <a:latin typeface="Calibri"/>
                <a:cs typeface="Calibri"/>
              </a:rPr>
              <a:t>-Arts/crafts</a:t>
            </a:r>
          </a:p>
          <a:p>
            <a:pPr marL="508000" lvl="1" indent="0">
              <a:buClr>
                <a:schemeClr val="bg1"/>
              </a:buClr>
              <a:buNone/>
            </a:pPr>
            <a:r>
              <a:rPr lang="en-US" sz="1800" dirty="0">
                <a:solidFill>
                  <a:schemeClr val="bg1"/>
                </a:solidFill>
                <a:latin typeface="Calibri"/>
                <a:cs typeface="Calibri"/>
              </a:rPr>
              <a:t>-Business (immigrant and other)</a:t>
            </a:r>
          </a:p>
          <a:p>
            <a:pPr marL="508000" lvl="1" indent="0">
              <a:buClr>
                <a:schemeClr val="bg1"/>
              </a:buClr>
              <a:buNone/>
            </a:pPr>
            <a:r>
              <a:rPr lang="en-US" sz="1800" dirty="0">
                <a:solidFill>
                  <a:schemeClr val="bg1"/>
                </a:solidFill>
                <a:latin typeface="Calibri"/>
                <a:cs typeface="Calibri"/>
              </a:rPr>
              <a:t>-Positive relationship to local businesses</a:t>
            </a:r>
          </a:p>
          <a:p>
            <a:pPr marL="25400" indent="0">
              <a:buNone/>
            </a:pPr>
            <a:endParaRPr lang="en-US" sz="1800" b="1" dirty="0">
              <a:solidFill>
                <a:schemeClr val="lt1"/>
              </a:solidFill>
              <a:latin typeface="Calibri"/>
              <a:cs typeface="Calibri"/>
            </a:endParaRPr>
          </a:p>
        </p:txBody>
      </p:sp>
      <p:pic>
        <p:nvPicPr>
          <p:cNvPr id="6" name="Google Shape;101;p14">
            <a:extLst>
              <a:ext uri="{FF2B5EF4-FFF2-40B4-BE49-F238E27FC236}">
                <a16:creationId xmlns:a16="http://schemas.microsoft.com/office/drawing/2014/main" id="{BC9BC489-B71D-734C-B0F5-09CECB20C1E5}"/>
              </a:ext>
            </a:extLst>
          </p:cNvPr>
          <p:cNvPicPr preferRelativeResize="0"/>
          <p:nvPr/>
        </p:nvPicPr>
        <p:blipFill>
          <a:blip r:embed="rId3"/>
          <a:srcRect/>
          <a:stretch/>
        </p:blipFill>
        <p:spPr>
          <a:xfrm rot="5400000">
            <a:off x="6803563" y="4767108"/>
            <a:ext cx="2012428" cy="2360959"/>
          </a:xfrm>
          <a:prstGeom prst="rect">
            <a:avLst/>
          </a:prstGeom>
          <a:noFill/>
          <a:ln>
            <a:noFill/>
          </a:ln>
        </p:spPr>
      </p:pic>
    </p:spTree>
    <p:extLst>
      <p:ext uri="{BB962C8B-B14F-4D97-AF65-F5344CB8AC3E}">
        <p14:creationId xmlns:p14="http://schemas.microsoft.com/office/powerpoint/2010/main" val="1054884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Rubik"/>
              <a:buNone/>
            </a:pPr>
            <a:endParaRPr sz="4400" b="0" i="0" u="none" strike="noStrike" cap="none">
              <a:solidFill>
                <a:schemeClr val="dk1"/>
              </a:solidFill>
              <a:latin typeface="Rubik"/>
              <a:ea typeface="Rubik"/>
              <a:cs typeface="Rubik"/>
              <a:sym typeface="Rubik"/>
            </a:endParaRPr>
          </a:p>
        </p:txBody>
      </p:sp>
      <p:sp>
        <p:nvSpPr>
          <p:cNvPr id="137" name="Google Shape;137;p18"/>
          <p:cNvSpPr/>
          <p:nvPr/>
        </p:nvSpPr>
        <p:spPr>
          <a:xfrm>
            <a:off x="10786" y="8683"/>
            <a:ext cx="9133214" cy="6945119"/>
          </a:xfrm>
          <a:prstGeom prst="rect">
            <a:avLst/>
          </a:prstGeom>
          <a:solidFill>
            <a:schemeClr val="accent2"/>
          </a:solidFill>
          <a:ln w="25400" cap="flat" cmpd="sng">
            <a:solidFill>
              <a:srgbClr val="BA4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8" name="Google Shape;138;p18"/>
          <p:cNvSpPr txBox="1"/>
          <p:nvPr/>
        </p:nvSpPr>
        <p:spPr>
          <a:xfrm>
            <a:off x="191690" y="-87119"/>
            <a:ext cx="8782192" cy="215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3600"/>
              <a:buFont typeface="Rubik"/>
              <a:buNone/>
            </a:pPr>
            <a:r>
              <a:rPr lang="en-US" sz="3600" dirty="0">
                <a:solidFill>
                  <a:schemeClr val="lt2"/>
                </a:solidFill>
                <a:latin typeface="Rubik"/>
                <a:ea typeface="Rubik"/>
                <a:cs typeface="Rubik"/>
                <a:sym typeface="Rubik"/>
              </a:rPr>
              <a:t>Conclusion</a:t>
            </a:r>
            <a:endParaRPr dirty="0"/>
          </a:p>
        </p:txBody>
      </p:sp>
      <p:sp>
        <p:nvSpPr>
          <p:cNvPr id="8" name="Text Placeholder 2">
            <a:extLst>
              <a:ext uri="{FF2B5EF4-FFF2-40B4-BE49-F238E27FC236}">
                <a16:creationId xmlns:a16="http://schemas.microsoft.com/office/drawing/2014/main" id="{18FD33B3-4BBE-CB46-B495-2575EBBF0BF2}"/>
              </a:ext>
            </a:extLst>
          </p:cNvPr>
          <p:cNvSpPr>
            <a:spLocks noGrp="1"/>
          </p:cNvSpPr>
          <p:nvPr>
            <p:ph type="body" idx="1"/>
          </p:nvPr>
        </p:nvSpPr>
        <p:spPr>
          <a:xfrm>
            <a:off x="635000" y="2189200"/>
            <a:ext cx="7874000" cy="2228721"/>
          </a:xfrm>
        </p:spPr>
        <p:txBody>
          <a:bodyPr/>
          <a:lstStyle/>
          <a:p>
            <a:pPr marL="25400" indent="0" algn="ctr">
              <a:buNone/>
            </a:pPr>
            <a:r>
              <a:rPr lang="en-US" sz="2400" b="1" dirty="0">
                <a:solidFill>
                  <a:schemeClr val="lt1"/>
                </a:solidFill>
                <a:latin typeface="Calibri"/>
                <a:cs typeface="Calibri"/>
              </a:rPr>
              <a:t>Markets are never finished, and assets are not things.</a:t>
            </a:r>
          </a:p>
          <a:p>
            <a:pPr marL="25400" indent="0">
              <a:buNone/>
            </a:pPr>
            <a:endParaRPr lang="en-US" sz="2400" b="1" dirty="0">
              <a:solidFill>
                <a:schemeClr val="lt1"/>
              </a:solidFill>
              <a:latin typeface="Calibri"/>
              <a:cs typeface="Calibri"/>
            </a:endParaRPr>
          </a:p>
          <a:p>
            <a:pPr marL="25400" indent="0">
              <a:buNone/>
            </a:pPr>
            <a:r>
              <a:rPr lang="en-US" sz="1800" dirty="0">
                <a:solidFill>
                  <a:schemeClr val="lt1"/>
                </a:solidFill>
                <a:latin typeface="Calibri"/>
                <a:cs typeface="Calibri"/>
              </a:rPr>
              <a:t>Both markets and assets are interactions over time where people/organizations in their activities/processes are relating their values to your activities.</a:t>
            </a:r>
          </a:p>
        </p:txBody>
      </p:sp>
      <p:pic>
        <p:nvPicPr>
          <p:cNvPr id="6" name="Google Shape;101;p14">
            <a:extLst>
              <a:ext uri="{FF2B5EF4-FFF2-40B4-BE49-F238E27FC236}">
                <a16:creationId xmlns:a16="http://schemas.microsoft.com/office/drawing/2014/main" id="{BC9BC489-B71D-734C-B0F5-09CECB20C1E5}"/>
              </a:ext>
            </a:extLst>
          </p:cNvPr>
          <p:cNvPicPr preferRelativeResize="0"/>
          <p:nvPr/>
        </p:nvPicPr>
        <p:blipFill>
          <a:blip r:embed="rId3"/>
          <a:srcRect/>
          <a:stretch/>
        </p:blipFill>
        <p:spPr>
          <a:xfrm rot="5400000">
            <a:off x="6803563" y="4767108"/>
            <a:ext cx="2012428" cy="2360959"/>
          </a:xfrm>
          <a:prstGeom prst="rect">
            <a:avLst/>
          </a:prstGeom>
          <a:noFill/>
          <a:ln>
            <a:noFill/>
          </a:ln>
        </p:spPr>
      </p:pic>
      <p:sp>
        <p:nvSpPr>
          <p:cNvPr id="10" name="Text Placeholder 2">
            <a:extLst>
              <a:ext uri="{FF2B5EF4-FFF2-40B4-BE49-F238E27FC236}">
                <a16:creationId xmlns:a16="http://schemas.microsoft.com/office/drawing/2014/main" id="{038452D7-4FFF-D84E-B5A3-E29C3A5AFE8B}"/>
              </a:ext>
            </a:extLst>
          </p:cNvPr>
          <p:cNvSpPr txBox="1">
            <a:spLocks/>
          </p:cNvSpPr>
          <p:nvPr/>
        </p:nvSpPr>
        <p:spPr>
          <a:xfrm>
            <a:off x="645786" y="4111273"/>
            <a:ext cx="7874000" cy="12458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ubik"/>
                <a:ea typeface="Rubik"/>
                <a:cs typeface="Rubik"/>
                <a:sym typeface="Rubik"/>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Rubik"/>
                <a:ea typeface="Rubik"/>
                <a:cs typeface="Rubik"/>
                <a:sym typeface="Rubik"/>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ubik"/>
                <a:ea typeface="Rubik"/>
                <a:cs typeface="Rubik"/>
                <a:sym typeface="Rubik"/>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lgn="ctr">
              <a:buNone/>
            </a:pPr>
            <a:r>
              <a:rPr lang="en-US" sz="2400" b="1" dirty="0">
                <a:solidFill>
                  <a:schemeClr val="lt1"/>
                </a:solidFill>
                <a:latin typeface="Calibri"/>
                <a:cs typeface="Calibri"/>
              </a:rPr>
              <a:t>Markets express many goals and values – and you want to celebrate these, report these, build on these!</a:t>
            </a:r>
          </a:p>
        </p:txBody>
      </p:sp>
    </p:spTree>
    <p:extLst>
      <p:ext uri="{BB962C8B-B14F-4D97-AF65-F5344CB8AC3E}">
        <p14:creationId xmlns:p14="http://schemas.microsoft.com/office/powerpoint/2010/main" val="3458095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54" name="Google Shape;254;p30"/>
          <p:cNvSpPr txBox="1"/>
          <p:nvPr/>
        </p:nvSpPr>
        <p:spPr>
          <a:xfrm>
            <a:off x="685800" y="2425847"/>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400"/>
              <a:buFont typeface="Rubik"/>
              <a:buNone/>
            </a:pPr>
            <a:r>
              <a:rPr lang="en-US" sz="4400">
                <a:solidFill>
                  <a:schemeClr val="lt2"/>
                </a:solidFill>
                <a:latin typeface="Rubik"/>
                <a:ea typeface="Rubik"/>
                <a:cs typeface="Rubik"/>
                <a:sym typeface="Rubik"/>
              </a:rPr>
              <a:t>Questions?</a:t>
            </a:r>
            <a:endParaRPr/>
          </a:p>
        </p:txBody>
      </p:sp>
      <p:sp>
        <p:nvSpPr>
          <p:cNvPr id="255" name="Google Shape;255;p30"/>
          <p:cNvSpPr txBox="1"/>
          <p:nvPr/>
        </p:nvSpPr>
        <p:spPr>
          <a:xfrm>
            <a:off x="2072105" y="4144211"/>
            <a:ext cx="4973053"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2"/>
                </a:solidFill>
                <a:latin typeface="Calibri"/>
                <a:ea typeface="Calibri"/>
                <a:cs typeface="Calibri"/>
                <a:sym typeface="Calibri"/>
              </a:rPr>
              <a:t>Thank you for having us.</a:t>
            </a:r>
            <a:endParaRPr/>
          </a:p>
        </p:txBody>
      </p:sp>
      <p:sp>
        <p:nvSpPr>
          <p:cNvPr id="256" name="Google Shape;256;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Rubik"/>
                <a:ea typeface="Rubik"/>
                <a:cs typeface="Rubik"/>
                <a:sym typeface="Rubik"/>
              </a:rPr>
              <a:t>12/7/16</a:t>
            </a:r>
            <a:endParaRPr sz="1200">
              <a:solidFill>
                <a:schemeClr val="lt1"/>
              </a:solidFill>
              <a:latin typeface="Rubik"/>
              <a:ea typeface="Rubik"/>
              <a:cs typeface="Rubik"/>
              <a:sym typeface="Rubik"/>
            </a:endParaRPr>
          </a:p>
        </p:txBody>
      </p:sp>
      <p:sp>
        <p:nvSpPr>
          <p:cNvPr id="257" name="Google Shape;25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ubik"/>
                <a:ea typeface="Rubik"/>
                <a:cs typeface="Rubik"/>
                <a:sym typeface="Rubik"/>
              </a:rPr>
              <a:t>17</a:t>
            </a:fld>
            <a:endParaRPr sz="1200">
              <a:solidFill>
                <a:schemeClr val="lt1"/>
              </a:solidFill>
              <a:latin typeface="Rubik"/>
              <a:ea typeface="Rubik"/>
              <a:cs typeface="Rubik"/>
              <a:sym typeface="Rubi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Rubik"/>
              <a:buNone/>
            </a:pPr>
            <a:endParaRPr sz="4400" b="0" i="0" u="none" strike="noStrike" cap="none">
              <a:solidFill>
                <a:schemeClr val="dk1"/>
              </a:solidFill>
              <a:latin typeface="Rubik"/>
              <a:ea typeface="Rubik"/>
              <a:cs typeface="Rubik"/>
              <a:sym typeface="Rubik"/>
            </a:endParaRPr>
          </a:p>
        </p:txBody>
      </p:sp>
      <p:sp>
        <p:nvSpPr>
          <p:cNvPr id="98" name="Google Shape;98;p14"/>
          <p:cNvSpPr/>
          <p:nvPr/>
        </p:nvSpPr>
        <p:spPr>
          <a:xfrm>
            <a:off x="0" y="0"/>
            <a:ext cx="9144000" cy="6858000"/>
          </a:xfrm>
          <a:prstGeom prst="rect">
            <a:avLst/>
          </a:prstGeom>
          <a:solidFill>
            <a:schemeClr val="accent2"/>
          </a:solidFill>
          <a:ln w="25400" cap="flat" cmpd="sng">
            <a:solidFill>
              <a:srgbClr val="BA4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4"/>
          <p:cNvSpPr txBox="1"/>
          <p:nvPr/>
        </p:nvSpPr>
        <p:spPr>
          <a:xfrm>
            <a:off x="638274" y="616144"/>
            <a:ext cx="3219352" cy="21522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2"/>
              </a:buClr>
              <a:buSzPts val="3600"/>
              <a:buFont typeface="Rubik"/>
              <a:buNone/>
            </a:pPr>
            <a:r>
              <a:rPr lang="en-US" sz="3600" b="0" i="0" u="none" strike="noStrike" cap="none" dirty="0">
                <a:solidFill>
                  <a:schemeClr val="lt2"/>
                </a:solidFill>
                <a:latin typeface="Rubik"/>
                <a:ea typeface="Rubik"/>
                <a:cs typeface="Rubik"/>
                <a:sym typeface="Rubik"/>
              </a:rPr>
              <a:t>Who We Are</a:t>
            </a:r>
            <a:endParaRPr dirty="0"/>
          </a:p>
        </p:txBody>
      </p:sp>
      <p:sp>
        <p:nvSpPr>
          <p:cNvPr id="100" name="Google Shape;100;p14"/>
          <p:cNvSpPr txBox="1"/>
          <p:nvPr/>
        </p:nvSpPr>
        <p:spPr>
          <a:xfrm>
            <a:off x="663876" y="2269004"/>
            <a:ext cx="3193750" cy="203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dirty="0">
                <a:solidFill>
                  <a:schemeClr val="lt1"/>
                </a:solidFill>
                <a:latin typeface="Calibri"/>
                <a:ea typeface="Calibri"/>
                <a:cs typeface="Calibri"/>
                <a:sym typeface="Calibri"/>
              </a:rPr>
              <a:t>Lovers of food and agriculture.</a:t>
            </a:r>
            <a:endParaRPr dirty="0"/>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Experts in local food systems.</a:t>
            </a:r>
            <a:endParaRPr dirty="0"/>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Teachers.</a:t>
            </a:r>
            <a:endParaRPr dirty="0"/>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Scientists.</a:t>
            </a:r>
            <a:endParaRPr dirty="0"/>
          </a:p>
        </p:txBody>
      </p:sp>
      <p:pic>
        <p:nvPicPr>
          <p:cNvPr id="101" name="Google Shape;101;p14"/>
          <p:cNvPicPr preferRelativeResize="0"/>
          <p:nvPr/>
        </p:nvPicPr>
        <p:blipFill>
          <a:blip r:embed="rId3"/>
          <a:srcRect/>
          <a:stretch/>
        </p:blipFill>
        <p:spPr>
          <a:xfrm rot="5400000">
            <a:off x="6660409" y="4671307"/>
            <a:ext cx="2012428" cy="2360959"/>
          </a:xfrm>
          <a:prstGeom prst="rect">
            <a:avLst/>
          </a:prstGeom>
          <a:noFill/>
          <a:ln>
            <a:noFill/>
          </a:ln>
        </p:spPr>
      </p:pic>
      <p:pic>
        <p:nvPicPr>
          <p:cNvPr id="102" name="Google Shape;102;p14" descr="https://gallery.mailchimp.com/83987a37c9e015a39b0dfe46e/images/d0b484cf-f74e-4652-b91b-32bffcb6b415.png"/>
          <p:cNvPicPr preferRelativeResize="0"/>
          <p:nvPr/>
        </p:nvPicPr>
        <p:blipFill rotWithShape="1">
          <a:blip r:embed="rId4">
            <a:alphaModFix/>
          </a:blip>
          <a:srcRect/>
          <a:stretch/>
        </p:blipFill>
        <p:spPr>
          <a:xfrm>
            <a:off x="663876" y="5151695"/>
            <a:ext cx="3529012" cy="1235154"/>
          </a:xfrm>
          <a:prstGeom prst="rect">
            <a:avLst/>
          </a:prstGeom>
          <a:noFill/>
          <a:ln>
            <a:noFill/>
          </a:ln>
        </p:spPr>
      </p:pic>
      <p:pic>
        <p:nvPicPr>
          <p:cNvPr id="11" name="Google Shape;121;p16">
            <a:extLst>
              <a:ext uri="{FF2B5EF4-FFF2-40B4-BE49-F238E27FC236}">
                <a16:creationId xmlns:a16="http://schemas.microsoft.com/office/drawing/2014/main" id="{C4682873-4DF9-7A4C-BC6E-9A8A977EE7E8}"/>
              </a:ext>
            </a:extLst>
          </p:cNvPr>
          <p:cNvPicPr preferRelativeResize="0">
            <a:picLocks noGrp="1"/>
          </p:cNvPicPr>
          <p:nvPr>
            <p:ph type="body" idx="1"/>
          </p:nvPr>
        </p:nvPicPr>
        <p:blipFill rotWithShape="1">
          <a:blip r:embed="rId5">
            <a:alphaModFix/>
          </a:blip>
          <a:srcRect/>
          <a:stretch/>
        </p:blipFill>
        <p:spPr>
          <a:xfrm>
            <a:off x="4495899" y="1417638"/>
            <a:ext cx="4351203" cy="32279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9" name="Google Shape;119;p16">
            <a:extLst>
              <a:ext uri="{FF2B5EF4-FFF2-40B4-BE49-F238E27FC236}">
                <a16:creationId xmlns:a16="http://schemas.microsoft.com/office/drawing/2014/main" id="{0A6051CE-DB72-1E4B-8A07-1DFE0C3210F5}"/>
              </a:ext>
            </a:extLst>
          </p:cNvPr>
          <p:cNvSpPr/>
          <p:nvPr/>
        </p:nvSpPr>
        <p:spPr>
          <a:xfrm>
            <a:off x="0" y="0"/>
            <a:ext cx="9144000" cy="6858000"/>
          </a:xfrm>
          <a:prstGeom prst="rect">
            <a:avLst/>
          </a:prstGeom>
          <a:solidFill>
            <a:schemeClr val="accent2"/>
          </a:solidFill>
          <a:ln w="25400" cap="flat" cmpd="sng">
            <a:solidFill>
              <a:srgbClr val="BA4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5"/>
          <p:cNvSpPr txBox="1"/>
          <p:nvPr/>
        </p:nvSpPr>
        <p:spPr>
          <a:xfrm>
            <a:off x="329878" y="294114"/>
            <a:ext cx="8229600" cy="162251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3600"/>
              <a:buFont typeface="Rubik"/>
              <a:buNone/>
            </a:pPr>
            <a:r>
              <a:rPr lang="en-US" sz="3600" dirty="0">
                <a:solidFill>
                  <a:schemeClr val="lt2"/>
                </a:solidFill>
                <a:latin typeface="Rubik"/>
                <a:ea typeface="Rubik"/>
                <a:cs typeface="Rubik"/>
                <a:sym typeface="Rubik"/>
              </a:rPr>
              <a:t>Today’s Objectives</a:t>
            </a:r>
            <a:endParaRPr dirty="0"/>
          </a:p>
        </p:txBody>
      </p:sp>
      <p:sp>
        <p:nvSpPr>
          <p:cNvPr id="112" name="Google Shape;112;p15"/>
          <p:cNvSpPr txBox="1"/>
          <p:nvPr/>
        </p:nvSpPr>
        <p:spPr>
          <a:xfrm>
            <a:off x="1139181" y="2432194"/>
            <a:ext cx="6865637" cy="1993612"/>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chemeClr val="dk1"/>
              </a:buClr>
              <a:buSzPts val="1800"/>
              <a:buFont typeface="Calibri"/>
              <a:buNone/>
            </a:pPr>
            <a:r>
              <a:rPr lang="en-US" sz="2400" dirty="0">
                <a:solidFill>
                  <a:schemeClr val="bg1"/>
                </a:solidFill>
                <a:latin typeface="Calibri"/>
                <a:ea typeface="Calibri"/>
                <a:cs typeface="Calibri"/>
                <a:sym typeface="Calibri"/>
              </a:rPr>
              <a:t>1. Different Perspectives</a:t>
            </a:r>
          </a:p>
          <a:p>
            <a:pPr marL="342900" marR="0" lvl="0" indent="-228600" algn="l" rtl="0">
              <a:spcBef>
                <a:spcPts val="0"/>
              </a:spcBef>
              <a:spcAft>
                <a:spcPts val="0"/>
              </a:spcAft>
              <a:buClr>
                <a:schemeClr val="dk1"/>
              </a:buClr>
              <a:buSzPts val="1800"/>
              <a:buFont typeface="Calibri"/>
              <a:buNone/>
            </a:pPr>
            <a:r>
              <a:rPr lang="en-US" sz="2400" dirty="0">
                <a:solidFill>
                  <a:schemeClr val="bg1"/>
                </a:solidFill>
                <a:latin typeface="Calibri"/>
                <a:ea typeface="Calibri"/>
                <a:cs typeface="Calibri"/>
                <a:sym typeface="Calibri"/>
              </a:rPr>
              <a:t>2. Define Market Assets</a:t>
            </a:r>
          </a:p>
          <a:p>
            <a:pPr marL="342900" marR="0" lvl="0" indent="-228600" algn="l" rtl="0">
              <a:spcBef>
                <a:spcPts val="0"/>
              </a:spcBef>
              <a:spcAft>
                <a:spcPts val="0"/>
              </a:spcAft>
              <a:buClr>
                <a:schemeClr val="dk1"/>
              </a:buClr>
              <a:buSzPts val="1800"/>
              <a:buFont typeface="Calibri"/>
              <a:buNone/>
            </a:pPr>
            <a:r>
              <a:rPr lang="en-US" sz="2400" dirty="0">
                <a:solidFill>
                  <a:schemeClr val="bg1"/>
                </a:solidFill>
                <a:latin typeface="Calibri"/>
                <a:ea typeface="Calibri"/>
                <a:cs typeface="Calibri"/>
                <a:sym typeface="Calibri"/>
              </a:rPr>
              <a:t>3. Examine Company Values</a:t>
            </a:r>
          </a:p>
          <a:p>
            <a:pPr marL="342900" marR="0" lvl="0" indent="-228600" algn="l" rtl="0">
              <a:spcBef>
                <a:spcPts val="0"/>
              </a:spcBef>
              <a:spcAft>
                <a:spcPts val="0"/>
              </a:spcAft>
              <a:buClr>
                <a:schemeClr val="dk1"/>
              </a:buClr>
              <a:buSzPts val="1800"/>
              <a:buFont typeface="Calibri"/>
              <a:buNone/>
            </a:pPr>
            <a:r>
              <a:rPr lang="en-US" sz="2400" dirty="0">
                <a:solidFill>
                  <a:schemeClr val="bg1"/>
                </a:solidFill>
                <a:latin typeface="Calibri"/>
                <a:ea typeface="Calibri"/>
                <a:cs typeface="Calibri"/>
                <a:sym typeface="Calibri"/>
              </a:rPr>
              <a:t>		-Determine Your Market’s Values</a:t>
            </a:r>
          </a:p>
          <a:p>
            <a:pPr marL="342900" marR="0" lvl="0" indent="-228600" algn="l" rtl="0">
              <a:spcBef>
                <a:spcPts val="0"/>
              </a:spcBef>
              <a:spcAft>
                <a:spcPts val="0"/>
              </a:spcAft>
              <a:buClr>
                <a:schemeClr val="dk1"/>
              </a:buClr>
              <a:buSzPts val="1800"/>
              <a:buFont typeface="Calibri"/>
              <a:buNone/>
            </a:pPr>
            <a:endParaRPr sz="24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pic>
        <p:nvPicPr>
          <p:cNvPr id="7" name="Google Shape;101;p14">
            <a:extLst>
              <a:ext uri="{FF2B5EF4-FFF2-40B4-BE49-F238E27FC236}">
                <a16:creationId xmlns:a16="http://schemas.microsoft.com/office/drawing/2014/main" id="{5296F67D-00CB-884E-AE63-D9610F3D23DE}"/>
              </a:ext>
            </a:extLst>
          </p:cNvPr>
          <p:cNvPicPr preferRelativeResize="0"/>
          <p:nvPr/>
        </p:nvPicPr>
        <p:blipFill>
          <a:blip r:embed="rId3"/>
          <a:srcRect/>
          <a:stretch/>
        </p:blipFill>
        <p:spPr>
          <a:xfrm rot="5400000">
            <a:off x="6803563" y="4767108"/>
            <a:ext cx="2012428" cy="23609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Rubik"/>
              <a:buNone/>
            </a:pPr>
            <a:endParaRPr sz="4400" b="0" i="0" u="none" strike="noStrike" cap="none">
              <a:solidFill>
                <a:schemeClr val="dk1"/>
              </a:solidFill>
              <a:latin typeface="Rubik"/>
              <a:ea typeface="Rubik"/>
              <a:cs typeface="Rubik"/>
              <a:sym typeface="Rubik"/>
            </a:endParaRPr>
          </a:p>
        </p:txBody>
      </p:sp>
      <p:sp>
        <p:nvSpPr>
          <p:cNvPr id="119" name="Google Shape;119;p16"/>
          <p:cNvSpPr/>
          <p:nvPr/>
        </p:nvSpPr>
        <p:spPr>
          <a:xfrm>
            <a:off x="0" y="0"/>
            <a:ext cx="9144000" cy="6858000"/>
          </a:xfrm>
          <a:prstGeom prst="rect">
            <a:avLst/>
          </a:prstGeom>
          <a:solidFill>
            <a:schemeClr val="accent2"/>
          </a:solidFill>
          <a:ln w="25400" cap="flat" cmpd="sng">
            <a:solidFill>
              <a:srgbClr val="BA4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6"/>
          <p:cNvSpPr txBox="1"/>
          <p:nvPr/>
        </p:nvSpPr>
        <p:spPr>
          <a:xfrm>
            <a:off x="180904" y="274638"/>
            <a:ext cx="8782192" cy="215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3600"/>
              <a:buFont typeface="Rubik"/>
              <a:buNone/>
            </a:pPr>
            <a:r>
              <a:rPr lang="en-US" sz="3600" dirty="0">
                <a:solidFill>
                  <a:schemeClr val="lt2"/>
                </a:solidFill>
                <a:latin typeface="Rubik"/>
                <a:ea typeface="Rubik"/>
                <a:cs typeface="Rubik"/>
                <a:sym typeface="Rubik"/>
              </a:rPr>
              <a:t>Process Perspective</a:t>
            </a:r>
            <a:endParaRPr dirty="0"/>
          </a:p>
        </p:txBody>
      </p:sp>
      <p:pic>
        <p:nvPicPr>
          <p:cNvPr id="9" name="Google Shape;101;p14">
            <a:extLst>
              <a:ext uri="{FF2B5EF4-FFF2-40B4-BE49-F238E27FC236}">
                <a16:creationId xmlns:a16="http://schemas.microsoft.com/office/drawing/2014/main" id="{305B5D5C-2C50-6A46-B7BD-5364A649D826}"/>
              </a:ext>
            </a:extLst>
          </p:cNvPr>
          <p:cNvPicPr preferRelativeResize="0"/>
          <p:nvPr/>
        </p:nvPicPr>
        <p:blipFill>
          <a:blip r:embed="rId3"/>
          <a:srcRect/>
          <a:stretch/>
        </p:blipFill>
        <p:spPr>
          <a:xfrm rot="5400000">
            <a:off x="6803563" y="4767108"/>
            <a:ext cx="2012428" cy="2360959"/>
          </a:xfrm>
          <a:prstGeom prst="rect">
            <a:avLst/>
          </a:prstGeom>
          <a:noFill/>
          <a:ln>
            <a:noFill/>
          </a:ln>
        </p:spPr>
      </p:pic>
      <p:sp>
        <p:nvSpPr>
          <p:cNvPr id="4" name="TextBox 3">
            <a:extLst>
              <a:ext uri="{FF2B5EF4-FFF2-40B4-BE49-F238E27FC236}">
                <a16:creationId xmlns:a16="http://schemas.microsoft.com/office/drawing/2014/main" id="{78DFA1BD-5241-0346-B277-FFFEF300936B}"/>
              </a:ext>
            </a:extLst>
          </p:cNvPr>
          <p:cNvSpPr txBox="1"/>
          <p:nvPr/>
        </p:nvSpPr>
        <p:spPr>
          <a:xfrm>
            <a:off x="615696" y="2335419"/>
            <a:ext cx="8253984" cy="3046988"/>
          </a:xfrm>
          <a:prstGeom prst="rect">
            <a:avLst/>
          </a:prstGeom>
          <a:noFill/>
        </p:spPr>
        <p:txBody>
          <a:bodyPr wrap="square" rtlCol="0">
            <a:spAutoFit/>
          </a:bodyPr>
          <a:lstStyle/>
          <a:p>
            <a:pPr marL="25400" lvl="0">
              <a:spcBef>
                <a:spcPts val="640"/>
              </a:spcBef>
              <a:buClr>
                <a:schemeClr val="dk1"/>
              </a:buClr>
              <a:buSzPts val="3200"/>
            </a:pPr>
            <a:r>
              <a:rPr lang="en-US" sz="2400" dirty="0">
                <a:solidFill>
                  <a:schemeClr val="lt1"/>
                </a:solidFill>
                <a:latin typeface="Calibri"/>
                <a:cs typeface="Calibri"/>
                <a:sym typeface="Rubik"/>
              </a:rPr>
              <a:t>--Legal</a:t>
            </a:r>
          </a:p>
          <a:p>
            <a:pPr marL="25400" lvl="0">
              <a:spcBef>
                <a:spcPts val="640"/>
              </a:spcBef>
              <a:buClr>
                <a:schemeClr val="dk1"/>
              </a:buClr>
              <a:buSzPts val="3200"/>
            </a:pPr>
            <a:r>
              <a:rPr lang="en-US" sz="2400" dirty="0">
                <a:solidFill>
                  <a:schemeClr val="lt1"/>
                </a:solidFill>
                <a:latin typeface="Calibri"/>
                <a:cs typeface="Calibri"/>
                <a:sym typeface="Rubik"/>
              </a:rPr>
              <a:t>--Economic</a:t>
            </a:r>
          </a:p>
          <a:p>
            <a:pPr marL="25400" lvl="0">
              <a:spcBef>
                <a:spcPts val="640"/>
              </a:spcBef>
              <a:buClr>
                <a:schemeClr val="dk1"/>
              </a:buClr>
              <a:buSzPts val="3200"/>
            </a:pPr>
            <a:r>
              <a:rPr lang="en-US" sz="2400" dirty="0">
                <a:solidFill>
                  <a:schemeClr val="lt1"/>
                </a:solidFill>
                <a:latin typeface="Calibri"/>
                <a:cs typeface="Calibri"/>
                <a:sym typeface="Rubik"/>
              </a:rPr>
              <a:t>--Policy</a:t>
            </a:r>
          </a:p>
          <a:p>
            <a:pPr marL="25400" lvl="0">
              <a:spcBef>
                <a:spcPts val="640"/>
              </a:spcBef>
              <a:buClr>
                <a:schemeClr val="dk1"/>
              </a:buClr>
              <a:buSzPts val="3200"/>
            </a:pPr>
            <a:r>
              <a:rPr lang="en-US" sz="2400" dirty="0">
                <a:solidFill>
                  <a:schemeClr val="lt1"/>
                </a:solidFill>
                <a:latin typeface="Calibri"/>
                <a:cs typeface="Calibri"/>
                <a:sym typeface="Rubik"/>
              </a:rPr>
              <a:t>--Individual Tastes</a:t>
            </a:r>
          </a:p>
          <a:p>
            <a:pPr marL="25400" lvl="0">
              <a:spcBef>
                <a:spcPts val="640"/>
              </a:spcBef>
              <a:buClr>
                <a:schemeClr val="dk1"/>
              </a:buClr>
              <a:buSzPts val="3200"/>
            </a:pPr>
            <a:r>
              <a:rPr lang="en-US" sz="2400" dirty="0">
                <a:solidFill>
                  <a:schemeClr val="lt1"/>
                </a:solidFill>
                <a:latin typeface="Calibri"/>
                <a:cs typeface="Calibri"/>
                <a:sym typeface="Rubik"/>
              </a:rPr>
              <a:t>--Politics</a:t>
            </a:r>
          </a:p>
          <a:p>
            <a:pPr marL="25400" lvl="0">
              <a:spcBef>
                <a:spcPts val="640"/>
              </a:spcBef>
              <a:buClr>
                <a:schemeClr val="dk1"/>
              </a:buClr>
              <a:buSzPts val="3200"/>
            </a:pPr>
            <a:r>
              <a:rPr lang="en-US" sz="2400" dirty="0">
                <a:solidFill>
                  <a:schemeClr val="lt1"/>
                </a:solidFill>
                <a:latin typeface="Calibri"/>
                <a:cs typeface="Calibri"/>
                <a:sym typeface="Rubik"/>
              </a:rPr>
              <a:t>--Health</a:t>
            </a:r>
          </a:p>
          <a:p>
            <a:pPr marL="25400" lvl="0">
              <a:spcBef>
                <a:spcPts val="640"/>
              </a:spcBef>
              <a:buClr>
                <a:schemeClr val="dk1"/>
              </a:buClr>
              <a:buSzPts val="3200"/>
            </a:pPr>
            <a:endParaRPr lang="en-US" sz="1800" dirty="0">
              <a:solidFill>
                <a:schemeClr val="lt1"/>
              </a:solidFill>
              <a:latin typeface="Calibri"/>
              <a:cs typeface="Calibri"/>
              <a:sym typeface="Rubi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Rubik"/>
              <a:buNone/>
            </a:pPr>
            <a:endParaRPr sz="4400" b="0" i="0" u="none" strike="noStrike" cap="none">
              <a:solidFill>
                <a:schemeClr val="dk1"/>
              </a:solidFill>
              <a:latin typeface="Rubik"/>
              <a:ea typeface="Rubik"/>
              <a:cs typeface="Rubik"/>
              <a:sym typeface="Rubik"/>
            </a:endParaRPr>
          </a:p>
        </p:txBody>
      </p:sp>
      <p:sp>
        <p:nvSpPr>
          <p:cNvPr id="119" name="Google Shape;119;p16"/>
          <p:cNvSpPr/>
          <p:nvPr/>
        </p:nvSpPr>
        <p:spPr>
          <a:xfrm>
            <a:off x="0" y="0"/>
            <a:ext cx="9144000" cy="6858000"/>
          </a:xfrm>
          <a:prstGeom prst="rect">
            <a:avLst/>
          </a:prstGeom>
          <a:solidFill>
            <a:schemeClr val="accent2"/>
          </a:solidFill>
          <a:ln w="25400" cap="flat" cmpd="sng">
            <a:solidFill>
              <a:srgbClr val="BA4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6"/>
          <p:cNvSpPr txBox="1"/>
          <p:nvPr/>
        </p:nvSpPr>
        <p:spPr>
          <a:xfrm>
            <a:off x="180904" y="274638"/>
            <a:ext cx="8782192" cy="215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3600"/>
              <a:buFont typeface="Rubik"/>
              <a:buNone/>
            </a:pPr>
            <a:r>
              <a:rPr lang="en-US" sz="3600" dirty="0">
                <a:solidFill>
                  <a:schemeClr val="lt2"/>
                </a:solidFill>
                <a:latin typeface="Rubik"/>
                <a:ea typeface="Rubik"/>
                <a:cs typeface="Rubik"/>
                <a:sym typeface="Rubik"/>
              </a:rPr>
              <a:t>Perspective</a:t>
            </a:r>
            <a:endParaRPr dirty="0"/>
          </a:p>
        </p:txBody>
      </p:sp>
      <p:pic>
        <p:nvPicPr>
          <p:cNvPr id="9" name="Google Shape;101;p14">
            <a:extLst>
              <a:ext uri="{FF2B5EF4-FFF2-40B4-BE49-F238E27FC236}">
                <a16:creationId xmlns:a16="http://schemas.microsoft.com/office/drawing/2014/main" id="{305B5D5C-2C50-6A46-B7BD-5364A649D826}"/>
              </a:ext>
            </a:extLst>
          </p:cNvPr>
          <p:cNvPicPr preferRelativeResize="0"/>
          <p:nvPr/>
        </p:nvPicPr>
        <p:blipFill>
          <a:blip r:embed="rId3"/>
          <a:srcRect/>
          <a:stretch/>
        </p:blipFill>
        <p:spPr>
          <a:xfrm rot="5400000">
            <a:off x="6803563" y="4767108"/>
            <a:ext cx="2012428" cy="2360959"/>
          </a:xfrm>
          <a:prstGeom prst="rect">
            <a:avLst/>
          </a:prstGeom>
          <a:noFill/>
          <a:ln>
            <a:noFill/>
          </a:ln>
        </p:spPr>
      </p:pic>
      <p:sp>
        <p:nvSpPr>
          <p:cNvPr id="4" name="TextBox 3">
            <a:extLst>
              <a:ext uri="{FF2B5EF4-FFF2-40B4-BE49-F238E27FC236}">
                <a16:creationId xmlns:a16="http://schemas.microsoft.com/office/drawing/2014/main" id="{78DFA1BD-5241-0346-B277-FFFEF300936B}"/>
              </a:ext>
            </a:extLst>
          </p:cNvPr>
          <p:cNvSpPr txBox="1"/>
          <p:nvPr/>
        </p:nvSpPr>
        <p:spPr>
          <a:xfrm>
            <a:off x="457200" y="1808166"/>
            <a:ext cx="8253984" cy="3400931"/>
          </a:xfrm>
          <a:prstGeom prst="rect">
            <a:avLst/>
          </a:prstGeom>
          <a:noFill/>
        </p:spPr>
        <p:txBody>
          <a:bodyPr wrap="square" rtlCol="0">
            <a:spAutoFit/>
          </a:bodyPr>
          <a:lstStyle/>
          <a:p>
            <a:pPr marL="25400" lvl="0">
              <a:spcBef>
                <a:spcPts val="640"/>
              </a:spcBef>
              <a:buClr>
                <a:schemeClr val="dk1"/>
              </a:buClr>
              <a:buSzPts val="3200"/>
            </a:pPr>
            <a:r>
              <a:rPr lang="en-US" sz="1800" dirty="0">
                <a:solidFill>
                  <a:schemeClr val="lt1"/>
                </a:solidFill>
                <a:latin typeface="Calibri"/>
                <a:cs typeface="Calibri"/>
                <a:sym typeface="Rubik"/>
              </a:rPr>
              <a:t>Like the common good, markets are never finished.</a:t>
            </a:r>
          </a:p>
          <a:p>
            <a:pPr marL="25400" lvl="0">
              <a:spcBef>
                <a:spcPts val="640"/>
              </a:spcBef>
              <a:buClr>
                <a:schemeClr val="dk1"/>
              </a:buClr>
              <a:buSzPts val="3200"/>
            </a:pPr>
            <a:r>
              <a:rPr lang="en-US" sz="1800" dirty="0">
                <a:solidFill>
                  <a:schemeClr val="lt1"/>
                </a:solidFill>
                <a:latin typeface="Calibri"/>
                <a:cs typeface="Calibri"/>
                <a:sym typeface="Rubik"/>
              </a:rPr>
              <a:t>---People’s interests, goals, and tastes  change over time, as do relationships.</a:t>
            </a:r>
          </a:p>
          <a:p>
            <a:pPr marL="25400" lvl="0">
              <a:spcBef>
                <a:spcPts val="640"/>
              </a:spcBef>
              <a:buClr>
                <a:schemeClr val="dk1"/>
              </a:buClr>
              <a:buSzPts val="3200"/>
            </a:pPr>
            <a:endParaRPr lang="en-US" sz="1800" dirty="0">
              <a:solidFill>
                <a:schemeClr val="lt1"/>
              </a:solidFill>
              <a:latin typeface="Calibri"/>
              <a:cs typeface="Calibri"/>
              <a:sym typeface="Rubik"/>
            </a:endParaRPr>
          </a:p>
          <a:p>
            <a:pPr marL="25400" lvl="0">
              <a:spcBef>
                <a:spcPts val="640"/>
              </a:spcBef>
              <a:buClr>
                <a:schemeClr val="dk1"/>
              </a:buClr>
              <a:buSzPts val="3200"/>
            </a:pPr>
            <a:r>
              <a:rPr lang="en-US" sz="1800" dirty="0">
                <a:solidFill>
                  <a:schemeClr val="lt1"/>
                </a:solidFill>
                <a:latin typeface="Calibri"/>
                <a:cs typeface="Calibri"/>
                <a:sym typeface="Rubik"/>
              </a:rPr>
              <a:t>What relationships have you and which would you like? </a:t>
            </a:r>
          </a:p>
          <a:p>
            <a:pPr marL="25400" lvl="0">
              <a:spcBef>
                <a:spcPts val="640"/>
              </a:spcBef>
              <a:buClr>
                <a:schemeClr val="dk1"/>
              </a:buClr>
              <a:buSzPts val="3200"/>
            </a:pPr>
            <a:endParaRPr lang="en-US" sz="1800" dirty="0">
              <a:solidFill>
                <a:schemeClr val="lt1"/>
              </a:solidFill>
              <a:latin typeface="Calibri"/>
              <a:cs typeface="Calibri"/>
              <a:sym typeface="Rubik"/>
            </a:endParaRPr>
          </a:p>
          <a:p>
            <a:pPr marL="25400" lvl="0">
              <a:spcBef>
                <a:spcPts val="640"/>
              </a:spcBef>
              <a:buClr>
                <a:schemeClr val="dk1"/>
              </a:buClr>
              <a:buSzPts val="3200"/>
            </a:pPr>
            <a:r>
              <a:rPr lang="en-US" sz="1800" dirty="0">
                <a:solidFill>
                  <a:schemeClr val="lt1"/>
                </a:solidFill>
                <a:latin typeface="Calibri"/>
                <a:cs typeface="Calibri"/>
                <a:sym typeface="Rubik"/>
              </a:rPr>
              <a:t>Problems are possibilities, what are the parts of the situation and how do they produce cooperation and or conflict?  </a:t>
            </a:r>
          </a:p>
          <a:p>
            <a:pPr marL="25400" lvl="0">
              <a:spcBef>
                <a:spcPts val="640"/>
              </a:spcBef>
              <a:buClr>
                <a:schemeClr val="dk1"/>
              </a:buClr>
              <a:buSzPts val="3200"/>
            </a:pPr>
            <a:endParaRPr lang="en-US" sz="1800" dirty="0">
              <a:solidFill>
                <a:schemeClr val="lt1"/>
              </a:solidFill>
              <a:latin typeface="Calibri"/>
              <a:cs typeface="Calibri"/>
              <a:sym typeface="Rubik"/>
            </a:endParaRPr>
          </a:p>
          <a:p>
            <a:pPr marL="25400" lvl="0">
              <a:spcBef>
                <a:spcPts val="640"/>
              </a:spcBef>
              <a:buClr>
                <a:schemeClr val="dk1"/>
              </a:buClr>
              <a:buSzPts val="3200"/>
            </a:pPr>
            <a:r>
              <a:rPr lang="en-US" sz="1800" dirty="0">
                <a:solidFill>
                  <a:schemeClr val="lt1"/>
                </a:solidFill>
                <a:latin typeface="Calibri"/>
                <a:cs typeface="Calibri"/>
                <a:sym typeface="Rubik"/>
              </a:rPr>
              <a:t>Consider the immediate circumstances, but also ask partners to help you think in the long term – what would you like to know, do, or provide, what decisions will there be?</a:t>
            </a:r>
          </a:p>
        </p:txBody>
      </p:sp>
    </p:spTree>
    <p:extLst>
      <p:ext uri="{BB962C8B-B14F-4D97-AF65-F5344CB8AC3E}">
        <p14:creationId xmlns:p14="http://schemas.microsoft.com/office/powerpoint/2010/main" val="391912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B5510D-EEFE-5B42-B617-D8CC6D4115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3" name="Google Shape;110;p15">
            <a:extLst>
              <a:ext uri="{FF2B5EF4-FFF2-40B4-BE49-F238E27FC236}">
                <a16:creationId xmlns:a16="http://schemas.microsoft.com/office/drawing/2014/main" id="{E33A7A0F-7C58-B74D-8229-F295A60E4562}"/>
              </a:ext>
            </a:extLst>
          </p:cNvPr>
          <p:cNvSpPr/>
          <p:nvPr/>
        </p:nvSpPr>
        <p:spPr>
          <a:xfrm>
            <a:off x="0" y="0"/>
            <a:ext cx="9144000" cy="6858000"/>
          </a:xfrm>
          <a:prstGeom prst="rect">
            <a:avLst/>
          </a:prstGeom>
          <a:solidFill>
            <a:schemeClr val="accent2"/>
          </a:solidFill>
          <a:ln w="25400" cap="flat" cmpd="sng">
            <a:solidFill>
              <a:srgbClr val="BA4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4" name="Google Shape;101;p14">
            <a:extLst>
              <a:ext uri="{FF2B5EF4-FFF2-40B4-BE49-F238E27FC236}">
                <a16:creationId xmlns:a16="http://schemas.microsoft.com/office/drawing/2014/main" id="{FC2B9CCE-E22D-2D48-8934-22CB7D75FD51}"/>
              </a:ext>
            </a:extLst>
          </p:cNvPr>
          <p:cNvPicPr preferRelativeResize="0"/>
          <p:nvPr/>
        </p:nvPicPr>
        <p:blipFill>
          <a:blip r:embed="rId3"/>
          <a:srcRect/>
          <a:stretch/>
        </p:blipFill>
        <p:spPr>
          <a:xfrm rot="5400000">
            <a:off x="6803563" y="4767108"/>
            <a:ext cx="2012428" cy="2360959"/>
          </a:xfrm>
          <a:prstGeom prst="rect">
            <a:avLst/>
          </a:prstGeom>
          <a:noFill/>
          <a:ln>
            <a:noFill/>
          </a:ln>
        </p:spPr>
      </p:pic>
      <p:sp>
        <p:nvSpPr>
          <p:cNvPr id="6" name="Text Placeholder 2">
            <a:extLst>
              <a:ext uri="{FF2B5EF4-FFF2-40B4-BE49-F238E27FC236}">
                <a16:creationId xmlns:a16="http://schemas.microsoft.com/office/drawing/2014/main" id="{65BA9CD7-ACBF-D042-9A92-F3BA17C3D4D0}"/>
              </a:ext>
            </a:extLst>
          </p:cNvPr>
          <p:cNvSpPr txBox="1">
            <a:spLocks/>
          </p:cNvSpPr>
          <p:nvPr/>
        </p:nvSpPr>
        <p:spPr>
          <a:xfrm>
            <a:off x="457200" y="2264664"/>
            <a:ext cx="8229600" cy="232867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5400" algn="ctr"/>
            <a:r>
              <a:rPr lang="en-US" sz="3200" dirty="0">
                <a:solidFill>
                  <a:schemeClr val="lt1"/>
                </a:solidFill>
                <a:latin typeface="Calibri"/>
                <a:cs typeface="Calibri"/>
              </a:rPr>
              <a:t>You are the experts and in life you’ve learned from others, likewise your markets, and now hopefully this presentation.</a:t>
            </a:r>
          </a:p>
        </p:txBody>
      </p:sp>
    </p:spTree>
    <p:extLst>
      <p:ext uri="{BB962C8B-B14F-4D97-AF65-F5344CB8AC3E}">
        <p14:creationId xmlns:p14="http://schemas.microsoft.com/office/powerpoint/2010/main" val="710879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Rubik"/>
              <a:buNone/>
            </a:pPr>
            <a:endParaRPr sz="4400" b="0" i="0" u="none" strike="noStrike" cap="none">
              <a:solidFill>
                <a:schemeClr val="dk1"/>
              </a:solidFill>
              <a:latin typeface="Rubik"/>
              <a:ea typeface="Rubik"/>
              <a:cs typeface="Rubik"/>
              <a:sym typeface="Rubik"/>
            </a:endParaRPr>
          </a:p>
        </p:txBody>
      </p:sp>
      <p:sp>
        <p:nvSpPr>
          <p:cNvPr id="119" name="Google Shape;119;p16"/>
          <p:cNvSpPr/>
          <p:nvPr/>
        </p:nvSpPr>
        <p:spPr>
          <a:xfrm>
            <a:off x="0" y="0"/>
            <a:ext cx="9144000" cy="6858000"/>
          </a:xfrm>
          <a:prstGeom prst="rect">
            <a:avLst/>
          </a:prstGeom>
          <a:solidFill>
            <a:schemeClr val="accent2"/>
          </a:solidFill>
          <a:ln w="25400" cap="flat" cmpd="sng">
            <a:solidFill>
              <a:srgbClr val="BA4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6"/>
          <p:cNvSpPr txBox="1"/>
          <p:nvPr/>
        </p:nvSpPr>
        <p:spPr>
          <a:xfrm>
            <a:off x="180904" y="274638"/>
            <a:ext cx="8782192" cy="215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3600"/>
              <a:buFont typeface="Rubik"/>
              <a:buNone/>
            </a:pPr>
            <a:r>
              <a:rPr lang="en-US" sz="3600" dirty="0">
                <a:solidFill>
                  <a:schemeClr val="lt2"/>
                </a:solidFill>
                <a:latin typeface="Rubik"/>
                <a:ea typeface="Rubik"/>
                <a:cs typeface="Rubik"/>
                <a:sym typeface="Rubik"/>
              </a:rPr>
              <a:t>Assets</a:t>
            </a:r>
            <a:endParaRPr dirty="0"/>
          </a:p>
        </p:txBody>
      </p:sp>
      <p:sp>
        <p:nvSpPr>
          <p:cNvPr id="3" name="Text Placeholder 2">
            <a:extLst>
              <a:ext uri="{FF2B5EF4-FFF2-40B4-BE49-F238E27FC236}">
                <a16:creationId xmlns:a16="http://schemas.microsoft.com/office/drawing/2014/main" id="{A3C0458A-E389-B64B-BA3D-75CE8EB7598F}"/>
              </a:ext>
            </a:extLst>
          </p:cNvPr>
          <p:cNvSpPr>
            <a:spLocks noGrp="1"/>
          </p:cNvSpPr>
          <p:nvPr>
            <p:ph type="body" idx="1"/>
          </p:nvPr>
        </p:nvSpPr>
        <p:spPr>
          <a:xfrm>
            <a:off x="457200" y="2087489"/>
            <a:ext cx="8229600" cy="3212275"/>
          </a:xfrm>
        </p:spPr>
        <p:txBody>
          <a:bodyPr/>
          <a:lstStyle/>
          <a:p>
            <a:pPr marL="25400" indent="0" algn="ctr">
              <a:buFont typeface="Arial"/>
              <a:buNone/>
            </a:pPr>
            <a:r>
              <a:rPr lang="en-US" sz="2400" b="1" dirty="0">
                <a:solidFill>
                  <a:schemeClr val="lt1"/>
                </a:solidFill>
                <a:latin typeface="Calibri"/>
                <a:cs typeface="Calibri"/>
                <a:sym typeface="Arial"/>
              </a:rPr>
              <a:t>What is an asset? </a:t>
            </a:r>
          </a:p>
          <a:p>
            <a:pPr marL="25400" indent="0">
              <a:buFont typeface="Arial"/>
              <a:buNone/>
            </a:pPr>
            <a:endParaRPr lang="en-US" sz="1800" dirty="0">
              <a:solidFill>
                <a:schemeClr val="lt1"/>
              </a:solidFill>
              <a:latin typeface="Calibri"/>
              <a:cs typeface="Calibri"/>
              <a:sym typeface="Arial"/>
            </a:endParaRPr>
          </a:p>
          <a:p>
            <a:pPr marL="25400" indent="0">
              <a:buFont typeface="Arial"/>
              <a:buNone/>
            </a:pPr>
            <a:r>
              <a:rPr lang="en-US" sz="1800" dirty="0">
                <a:solidFill>
                  <a:schemeClr val="lt1"/>
                </a:solidFill>
                <a:latin typeface="Calibri"/>
                <a:cs typeface="Calibri"/>
                <a:sym typeface="Arial"/>
              </a:rPr>
              <a:t>Assets are relationships, produced by interaction, an asset cannot be an asset if it is not valued by someone, people must relate to something to make it an asset. </a:t>
            </a:r>
          </a:p>
          <a:p>
            <a:pPr marL="25400" indent="0">
              <a:buFont typeface="Arial"/>
              <a:buNone/>
            </a:pPr>
            <a:endParaRPr lang="en-US" sz="1800" dirty="0">
              <a:solidFill>
                <a:schemeClr val="lt1"/>
              </a:solidFill>
              <a:latin typeface="Calibri"/>
              <a:cs typeface="Calibri"/>
              <a:sym typeface="Arial"/>
            </a:endParaRPr>
          </a:p>
          <a:p>
            <a:pPr marL="25400" indent="0">
              <a:buFont typeface="Arial"/>
              <a:buNone/>
            </a:pPr>
            <a:r>
              <a:rPr lang="en-US" sz="1800" dirty="0">
                <a:solidFill>
                  <a:schemeClr val="lt1"/>
                </a:solidFill>
                <a:latin typeface="Calibri"/>
                <a:cs typeface="Calibri"/>
                <a:sym typeface="Arial"/>
              </a:rPr>
              <a:t>So, we need to make our markets attractive places for different types of interaction. </a:t>
            </a:r>
          </a:p>
        </p:txBody>
      </p:sp>
      <p:pic>
        <p:nvPicPr>
          <p:cNvPr id="6" name="Google Shape;101;p14">
            <a:extLst>
              <a:ext uri="{FF2B5EF4-FFF2-40B4-BE49-F238E27FC236}">
                <a16:creationId xmlns:a16="http://schemas.microsoft.com/office/drawing/2014/main" id="{6C8EF4E0-AB62-114D-8237-82EBE5820D71}"/>
              </a:ext>
            </a:extLst>
          </p:cNvPr>
          <p:cNvPicPr preferRelativeResize="0"/>
          <p:nvPr/>
        </p:nvPicPr>
        <p:blipFill>
          <a:blip r:embed="rId3"/>
          <a:srcRect/>
          <a:stretch/>
        </p:blipFill>
        <p:spPr>
          <a:xfrm rot="5400000">
            <a:off x="6803563" y="4767108"/>
            <a:ext cx="2012428" cy="2360959"/>
          </a:xfrm>
          <a:prstGeom prst="rect">
            <a:avLst/>
          </a:prstGeom>
          <a:noFill/>
          <a:ln>
            <a:noFill/>
          </a:ln>
        </p:spPr>
      </p:pic>
    </p:spTree>
    <p:extLst>
      <p:ext uri="{BB962C8B-B14F-4D97-AF65-F5344CB8AC3E}">
        <p14:creationId xmlns:p14="http://schemas.microsoft.com/office/powerpoint/2010/main" val="71539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Rubik"/>
              <a:buNone/>
            </a:pPr>
            <a:endParaRPr sz="4400" b="0" i="0" u="none" strike="noStrike" cap="none">
              <a:solidFill>
                <a:schemeClr val="dk1"/>
              </a:solidFill>
              <a:latin typeface="Rubik"/>
              <a:ea typeface="Rubik"/>
              <a:cs typeface="Rubik"/>
              <a:sym typeface="Rubik"/>
            </a:endParaRPr>
          </a:p>
        </p:txBody>
      </p:sp>
      <p:sp>
        <p:nvSpPr>
          <p:cNvPr id="119" name="Google Shape;119;p16"/>
          <p:cNvSpPr/>
          <p:nvPr/>
        </p:nvSpPr>
        <p:spPr>
          <a:xfrm>
            <a:off x="0" y="0"/>
            <a:ext cx="9144000" cy="6858000"/>
          </a:xfrm>
          <a:prstGeom prst="rect">
            <a:avLst/>
          </a:prstGeom>
          <a:solidFill>
            <a:schemeClr val="accent2"/>
          </a:solidFill>
          <a:ln w="25400" cap="flat" cmpd="sng">
            <a:solidFill>
              <a:srgbClr val="BA4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6"/>
          <p:cNvSpPr txBox="1"/>
          <p:nvPr/>
        </p:nvSpPr>
        <p:spPr>
          <a:xfrm>
            <a:off x="180904" y="274638"/>
            <a:ext cx="8782192" cy="215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3600"/>
              <a:buFont typeface="Rubik"/>
              <a:buNone/>
            </a:pPr>
            <a:r>
              <a:rPr lang="en-US" sz="3600" dirty="0">
                <a:solidFill>
                  <a:schemeClr val="lt2"/>
                </a:solidFill>
                <a:latin typeface="Rubik"/>
                <a:cs typeface="Rubik"/>
                <a:sym typeface="Rubik"/>
              </a:rPr>
              <a:t>Assets Explained: Law</a:t>
            </a:r>
            <a:endParaRPr dirty="0"/>
          </a:p>
        </p:txBody>
      </p:sp>
      <p:sp>
        <p:nvSpPr>
          <p:cNvPr id="3" name="Text Placeholder 2">
            <a:extLst>
              <a:ext uri="{FF2B5EF4-FFF2-40B4-BE49-F238E27FC236}">
                <a16:creationId xmlns:a16="http://schemas.microsoft.com/office/drawing/2014/main" id="{A3C0458A-E389-B64B-BA3D-75CE8EB7598F}"/>
              </a:ext>
            </a:extLst>
          </p:cNvPr>
          <p:cNvSpPr>
            <a:spLocks noGrp="1"/>
          </p:cNvSpPr>
          <p:nvPr>
            <p:ph type="body" idx="1"/>
          </p:nvPr>
        </p:nvSpPr>
        <p:spPr>
          <a:xfrm>
            <a:off x="457200" y="1831196"/>
            <a:ext cx="8229600" cy="3813700"/>
          </a:xfrm>
        </p:spPr>
        <p:txBody>
          <a:bodyPr/>
          <a:lstStyle/>
          <a:p>
            <a:pPr marL="25400" indent="0">
              <a:buNone/>
            </a:pPr>
            <a:r>
              <a:rPr lang="en-US" sz="1800" dirty="0">
                <a:solidFill>
                  <a:schemeClr val="lt1"/>
                </a:solidFill>
                <a:latin typeface="Calibri"/>
                <a:cs typeface="Calibri"/>
              </a:rPr>
              <a:t>The DCFM is producer only, 200+ vendors, and only WI products. </a:t>
            </a:r>
          </a:p>
          <a:p>
            <a:pPr marL="25400" indent="0">
              <a:buNone/>
            </a:pPr>
            <a:endParaRPr lang="en-US" sz="1800" b="1" dirty="0">
              <a:solidFill>
                <a:schemeClr val="lt1"/>
              </a:solidFill>
              <a:latin typeface="Calibri"/>
              <a:cs typeface="Calibri"/>
            </a:endParaRPr>
          </a:p>
          <a:p>
            <a:pPr marL="25400" indent="0">
              <a:buNone/>
            </a:pPr>
            <a:r>
              <a:rPr lang="en-US" sz="1800" b="1" dirty="0">
                <a:solidFill>
                  <a:schemeClr val="lt1"/>
                </a:solidFill>
                <a:latin typeface="Calibri"/>
                <a:cs typeface="Calibri"/>
              </a:rPr>
              <a:t>Q: How did this come to be? </a:t>
            </a:r>
          </a:p>
          <a:p>
            <a:pPr marL="25400" indent="0">
              <a:buNone/>
            </a:pPr>
            <a:r>
              <a:rPr lang="en-US" sz="1800" b="1" dirty="0">
                <a:solidFill>
                  <a:schemeClr val="lt1"/>
                </a:solidFill>
                <a:latin typeface="Calibri"/>
                <a:cs typeface="Calibri"/>
              </a:rPr>
              <a:t>A: Historical changes in tastes and law. </a:t>
            </a:r>
          </a:p>
          <a:p>
            <a:pPr marL="25400" indent="0">
              <a:buNone/>
            </a:pPr>
            <a:endParaRPr lang="en-US" sz="1800" dirty="0">
              <a:solidFill>
                <a:schemeClr val="lt1"/>
              </a:solidFill>
              <a:latin typeface="Calibri"/>
              <a:cs typeface="Calibri"/>
            </a:endParaRPr>
          </a:p>
          <a:p>
            <a:pPr marL="25400" indent="0">
              <a:buNone/>
            </a:pPr>
            <a:r>
              <a:rPr lang="en-US" sz="1800" dirty="0">
                <a:solidFill>
                  <a:schemeClr val="lt1"/>
                </a:solidFill>
                <a:latin typeface="Calibri"/>
                <a:cs typeface="Calibri"/>
              </a:rPr>
              <a:t>At the DCFM law is an asset. asset, creating the market, relating to the market, and producing relationships at the market. State law helps make that market unique and that law applies to all markets hosted on state property. </a:t>
            </a:r>
          </a:p>
          <a:p>
            <a:pPr marL="25400" indent="0">
              <a:buNone/>
            </a:pPr>
            <a:endParaRPr lang="en-US" sz="1800" dirty="0">
              <a:solidFill>
                <a:schemeClr val="lt1"/>
              </a:solidFill>
              <a:latin typeface="Calibri"/>
              <a:cs typeface="Calibri"/>
            </a:endParaRPr>
          </a:p>
        </p:txBody>
      </p:sp>
      <p:pic>
        <p:nvPicPr>
          <p:cNvPr id="6" name="Google Shape;101;p14">
            <a:extLst>
              <a:ext uri="{FF2B5EF4-FFF2-40B4-BE49-F238E27FC236}">
                <a16:creationId xmlns:a16="http://schemas.microsoft.com/office/drawing/2014/main" id="{6C8EF4E0-AB62-114D-8237-82EBE5820D71}"/>
              </a:ext>
            </a:extLst>
          </p:cNvPr>
          <p:cNvPicPr preferRelativeResize="0"/>
          <p:nvPr/>
        </p:nvPicPr>
        <p:blipFill>
          <a:blip r:embed="rId3"/>
          <a:srcRect/>
          <a:stretch/>
        </p:blipFill>
        <p:spPr>
          <a:xfrm rot="5400000">
            <a:off x="6803563" y="4767108"/>
            <a:ext cx="2012428" cy="2360959"/>
          </a:xfrm>
          <a:prstGeom prst="rect">
            <a:avLst/>
          </a:prstGeom>
          <a:noFill/>
          <a:ln>
            <a:noFill/>
          </a:ln>
        </p:spPr>
      </p:pic>
    </p:spTree>
    <p:extLst>
      <p:ext uri="{BB962C8B-B14F-4D97-AF65-F5344CB8AC3E}">
        <p14:creationId xmlns:p14="http://schemas.microsoft.com/office/powerpoint/2010/main" val="341414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Rubik"/>
              <a:buNone/>
            </a:pPr>
            <a:endParaRPr sz="4400" b="0" i="0" u="none" strike="noStrike" cap="none">
              <a:solidFill>
                <a:schemeClr val="dk1"/>
              </a:solidFill>
              <a:latin typeface="Rubik"/>
              <a:ea typeface="Rubik"/>
              <a:cs typeface="Rubik"/>
              <a:sym typeface="Rubik"/>
            </a:endParaRPr>
          </a:p>
        </p:txBody>
      </p:sp>
      <p:sp>
        <p:nvSpPr>
          <p:cNvPr id="119" name="Google Shape;119;p16"/>
          <p:cNvSpPr/>
          <p:nvPr/>
        </p:nvSpPr>
        <p:spPr>
          <a:xfrm>
            <a:off x="0" y="0"/>
            <a:ext cx="9144000" cy="6858000"/>
          </a:xfrm>
          <a:prstGeom prst="rect">
            <a:avLst/>
          </a:prstGeom>
          <a:solidFill>
            <a:schemeClr val="accent2"/>
          </a:solidFill>
          <a:ln w="25400" cap="flat" cmpd="sng">
            <a:solidFill>
              <a:srgbClr val="BA4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6"/>
          <p:cNvSpPr txBox="1"/>
          <p:nvPr/>
        </p:nvSpPr>
        <p:spPr>
          <a:xfrm>
            <a:off x="180904" y="274638"/>
            <a:ext cx="8782192" cy="2152264"/>
          </a:xfrm>
          <a:prstGeom prst="rect">
            <a:avLst/>
          </a:prstGeom>
          <a:noFill/>
          <a:ln>
            <a:noFill/>
          </a:ln>
        </p:spPr>
        <p:txBody>
          <a:bodyPr spcFirstLastPara="1" wrap="square" lIns="91425" tIns="45700" rIns="91425" bIns="45700" anchor="ctr" anchorCtr="0">
            <a:noAutofit/>
          </a:bodyPr>
          <a:lstStyle/>
          <a:p>
            <a:pPr lvl="0" algn="ctr">
              <a:buClr>
                <a:schemeClr val="lt2"/>
              </a:buClr>
              <a:buSzPts val="3600"/>
            </a:pPr>
            <a:r>
              <a:rPr lang="en-US" sz="3600" dirty="0">
                <a:solidFill>
                  <a:schemeClr val="lt2"/>
                </a:solidFill>
                <a:latin typeface="Rubik"/>
                <a:cs typeface="Rubik"/>
                <a:sym typeface="Rubik"/>
              </a:rPr>
              <a:t>Asset Examples</a:t>
            </a:r>
            <a:endParaRPr dirty="0"/>
          </a:p>
        </p:txBody>
      </p:sp>
      <p:sp>
        <p:nvSpPr>
          <p:cNvPr id="3" name="Text Placeholder 2">
            <a:extLst>
              <a:ext uri="{FF2B5EF4-FFF2-40B4-BE49-F238E27FC236}">
                <a16:creationId xmlns:a16="http://schemas.microsoft.com/office/drawing/2014/main" id="{A3C0458A-E389-B64B-BA3D-75CE8EB7598F}"/>
              </a:ext>
            </a:extLst>
          </p:cNvPr>
          <p:cNvSpPr>
            <a:spLocks noGrp="1"/>
          </p:cNvSpPr>
          <p:nvPr>
            <p:ph type="body" idx="1"/>
          </p:nvPr>
        </p:nvSpPr>
        <p:spPr>
          <a:xfrm>
            <a:off x="4442008" y="1983596"/>
            <a:ext cx="3651504" cy="2152264"/>
          </a:xfrm>
        </p:spPr>
        <p:txBody>
          <a:bodyPr/>
          <a:lstStyle/>
          <a:p>
            <a:pPr marL="25400" indent="0">
              <a:buNone/>
            </a:pPr>
            <a:r>
              <a:rPr lang="en-US" sz="1800" dirty="0">
                <a:solidFill>
                  <a:schemeClr val="lt1"/>
                </a:solidFill>
                <a:latin typeface="Calibri"/>
                <a:cs typeface="Calibri"/>
              </a:rPr>
              <a:t>--Civic or religious organizations, etc.</a:t>
            </a:r>
          </a:p>
          <a:p>
            <a:pPr marL="25400" indent="0">
              <a:buNone/>
            </a:pPr>
            <a:r>
              <a:rPr lang="en-US" sz="1800" dirty="0">
                <a:solidFill>
                  <a:schemeClr val="lt1"/>
                </a:solidFill>
                <a:latin typeface="Calibri"/>
                <a:cs typeface="Calibri"/>
              </a:rPr>
              <a:t>--Vendors, customers, visitors, </a:t>
            </a:r>
            <a:r>
              <a:rPr lang="en-US" sz="1800" dirty="0" err="1">
                <a:solidFill>
                  <a:schemeClr val="lt1"/>
                </a:solidFill>
                <a:latin typeface="Calibri"/>
                <a:cs typeface="Calibri"/>
              </a:rPr>
              <a:t>etc</a:t>
            </a:r>
            <a:endParaRPr lang="en-US" sz="1800" dirty="0">
              <a:solidFill>
                <a:schemeClr val="lt1"/>
              </a:solidFill>
              <a:latin typeface="Calibri"/>
              <a:cs typeface="Calibri"/>
            </a:endParaRPr>
          </a:p>
          <a:p>
            <a:pPr marL="25400" indent="0">
              <a:buNone/>
            </a:pPr>
            <a:r>
              <a:rPr lang="en-US" sz="1800" dirty="0">
                <a:solidFill>
                  <a:schemeClr val="lt1"/>
                </a:solidFill>
                <a:latin typeface="Calibri"/>
                <a:cs typeface="Calibri"/>
              </a:rPr>
              <a:t>--Physical locations</a:t>
            </a:r>
          </a:p>
          <a:p>
            <a:pPr marL="25400" indent="0">
              <a:buNone/>
            </a:pPr>
            <a:r>
              <a:rPr lang="en-US" sz="1800" dirty="0">
                <a:solidFill>
                  <a:schemeClr val="lt1"/>
                </a:solidFill>
                <a:latin typeface="Calibri"/>
                <a:cs typeface="Calibri"/>
              </a:rPr>
              <a:t>--Neighbors of the market</a:t>
            </a:r>
          </a:p>
          <a:p>
            <a:pPr marL="25400" indent="0">
              <a:buNone/>
            </a:pPr>
            <a:r>
              <a:rPr lang="en-US" sz="1800" dirty="0">
                <a:solidFill>
                  <a:schemeClr val="lt1"/>
                </a:solidFill>
                <a:latin typeface="Calibri"/>
                <a:cs typeface="Calibri"/>
              </a:rPr>
              <a:t>--Friends</a:t>
            </a:r>
          </a:p>
          <a:p>
            <a:pPr marL="25400" indent="0">
              <a:buNone/>
            </a:pPr>
            <a:endParaRPr lang="en-US" sz="1800" dirty="0">
              <a:solidFill>
                <a:schemeClr val="lt1"/>
              </a:solidFill>
              <a:latin typeface="Calibri"/>
              <a:cs typeface="Calibri"/>
            </a:endParaRPr>
          </a:p>
          <a:p>
            <a:pPr marL="25400" indent="0">
              <a:buNone/>
            </a:pPr>
            <a:endParaRPr lang="en-US" sz="1800" dirty="0">
              <a:solidFill>
                <a:schemeClr val="lt1"/>
              </a:solidFill>
              <a:latin typeface="Calibri"/>
              <a:cs typeface="Calibri"/>
            </a:endParaRPr>
          </a:p>
        </p:txBody>
      </p:sp>
      <p:pic>
        <p:nvPicPr>
          <p:cNvPr id="6" name="Google Shape;101;p14">
            <a:extLst>
              <a:ext uri="{FF2B5EF4-FFF2-40B4-BE49-F238E27FC236}">
                <a16:creationId xmlns:a16="http://schemas.microsoft.com/office/drawing/2014/main" id="{6C8EF4E0-AB62-114D-8237-82EBE5820D71}"/>
              </a:ext>
            </a:extLst>
          </p:cNvPr>
          <p:cNvPicPr preferRelativeResize="0"/>
          <p:nvPr/>
        </p:nvPicPr>
        <p:blipFill>
          <a:blip r:embed="rId3"/>
          <a:srcRect/>
          <a:stretch/>
        </p:blipFill>
        <p:spPr>
          <a:xfrm rot="5400000">
            <a:off x="6803563" y="4767108"/>
            <a:ext cx="2012428" cy="2360959"/>
          </a:xfrm>
          <a:prstGeom prst="rect">
            <a:avLst/>
          </a:prstGeom>
          <a:noFill/>
          <a:ln>
            <a:noFill/>
          </a:ln>
        </p:spPr>
      </p:pic>
      <p:sp>
        <p:nvSpPr>
          <p:cNvPr id="7" name="Text Placeholder 2">
            <a:extLst>
              <a:ext uri="{FF2B5EF4-FFF2-40B4-BE49-F238E27FC236}">
                <a16:creationId xmlns:a16="http://schemas.microsoft.com/office/drawing/2014/main" id="{0C2968DE-CA4F-4443-BAC7-BA8C546496B9}"/>
              </a:ext>
            </a:extLst>
          </p:cNvPr>
          <p:cNvSpPr txBox="1">
            <a:spLocks/>
          </p:cNvSpPr>
          <p:nvPr/>
        </p:nvSpPr>
        <p:spPr>
          <a:xfrm>
            <a:off x="609600" y="1983596"/>
            <a:ext cx="3651504" cy="19909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ubik"/>
                <a:ea typeface="Rubik"/>
                <a:cs typeface="Rubik"/>
                <a:sym typeface="Rubik"/>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Rubik"/>
                <a:ea typeface="Rubik"/>
                <a:cs typeface="Rubik"/>
                <a:sym typeface="Rubik"/>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ubik"/>
                <a:ea typeface="Rubik"/>
                <a:cs typeface="Rubik"/>
                <a:sym typeface="Rubik"/>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buFont typeface="Arial"/>
              <a:buNone/>
            </a:pPr>
            <a:r>
              <a:rPr lang="en-US" sz="1800" dirty="0">
                <a:solidFill>
                  <a:schemeClr val="lt1"/>
                </a:solidFill>
                <a:latin typeface="Calibri"/>
                <a:cs typeface="Calibri"/>
              </a:rPr>
              <a:t>--Good Will</a:t>
            </a:r>
          </a:p>
          <a:p>
            <a:pPr marL="25400" indent="0">
              <a:buFont typeface="Arial"/>
              <a:buNone/>
            </a:pPr>
            <a:r>
              <a:rPr lang="en-US" sz="1800" dirty="0">
                <a:solidFill>
                  <a:schemeClr val="lt1"/>
                </a:solidFill>
                <a:latin typeface="Calibri"/>
                <a:cs typeface="Calibri"/>
              </a:rPr>
              <a:t>--Partner or Umbrella organizations </a:t>
            </a:r>
          </a:p>
          <a:p>
            <a:pPr marL="25400" indent="0">
              <a:buFont typeface="Arial"/>
              <a:buNone/>
            </a:pPr>
            <a:r>
              <a:rPr lang="en-US" sz="1800" dirty="0">
                <a:solidFill>
                  <a:schemeClr val="lt1"/>
                </a:solidFill>
                <a:latin typeface="Calibri"/>
                <a:cs typeface="Calibri"/>
              </a:rPr>
              <a:t>--Health department</a:t>
            </a:r>
          </a:p>
          <a:p>
            <a:pPr marL="25400" indent="0">
              <a:buFont typeface="Arial"/>
              <a:buNone/>
            </a:pPr>
            <a:r>
              <a:rPr lang="en-US" sz="1800" dirty="0">
                <a:solidFill>
                  <a:schemeClr val="lt1"/>
                </a:solidFill>
                <a:latin typeface="Calibri"/>
                <a:cs typeface="Calibri"/>
              </a:rPr>
              <a:t>--Library</a:t>
            </a:r>
          </a:p>
          <a:p>
            <a:pPr marL="25400" indent="0">
              <a:buFont typeface="Arial"/>
              <a:buNone/>
            </a:pPr>
            <a:r>
              <a:rPr lang="en-US" sz="1800" dirty="0">
                <a:solidFill>
                  <a:schemeClr val="lt1"/>
                </a:solidFill>
                <a:latin typeface="Calibri"/>
                <a:cs typeface="Calibri"/>
              </a:rPr>
              <a:t>--Schools</a:t>
            </a:r>
          </a:p>
          <a:p>
            <a:pPr marL="25400" indent="0">
              <a:buFont typeface="Arial"/>
              <a:buNone/>
            </a:pPr>
            <a:endParaRPr lang="en-US" sz="1800" dirty="0">
              <a:solidFill>
                <a:schemeClr val="lt1"/>
              </a:solidFill>
              <a:latin typeface="Calibri"/>
              <a:cs typeface="Calibri"/>
            </a:endParaRPr>
          </a:p>
          <a:p>
            <a:pPr marL="25400" indent="0">
              <a:buFont typeface="Arial"/>
              <a:buNone/>
            </a:pPr>
            <a:endParaRPr lang="en-US" sz="1800" dirty="0">
              <a:solidFill>
                <a:schemeClr val="lt1"/>
              </a:solidFill>
              <a:latin typeface="Calibri"/>
              <a:cs typeface="Calibri"/>
            </a:endParaRPr>
          </a:p>
        </p:txBody>
      </p:sp>
      <p:sp>
        <p:nvSpPr>
          <p:cNvPr id="2" name="TextBox 1">
            <a:extLst>
              <a:ext uri="{FF2B5EF4-FFF2-40B4-BE49-F238E27FC236}">
                <a16:creationId xmlns:a16="http://schemas.microsoft.com/office/drawing/2014/main" id="{55A9BD85-54ED-BA40-AA6D-EA0D959D0AFB}"/>
              </a:ext>
            </a:extLst>
          </p:cNvPr>
          <p:cNvSpPr txBox="1"/>
          <p:nvPr/>
        </p:nvSpPr>
        <p:spPr>
          <a:xfrm>
            <a:off x="2396258" y="4701818"/>
            <a:ext cx="4079296" cy="461665"/>
          </a:xfrm>
          <a:prstGeom prst="rect">
            <a:avLst/>
          </a:prstGeom>
          <a:noFill/>
        </p:spPr>
        <p:txBody>
          <a:bodyPr wrap="square" rtlCol="0">
            <a:spAutoFit/>
          </a:bodyPr>
          <a:lstStyle/>
          <a:p>
            <a:pPr marL="25400" algn="ctr">
              <a:spcBef>
                <a:spcPts val="640"/>
              </a:spcBef>
              <a:buClr>
                <a:schemeClr val="dk1"/>
              </a:buClr>
              <a:buSzPts val="3200"/>
            </a:pPr>
            <a:r>
              <a:rPr lang="en-US" sz="2400" b="1" dirty="0">
                <a:solidFill>
                  <a:schemeClr val="lt1"/>
                </a:solidFill>
                <a:latin typeface="Calibri"/>
                <a:cs typeface="Calibri"/>
                <a:sym typeface="Rubik"/>
              </a:rPr>
              <a:t>How are these all assets?</a:t>
            </a:r>
          </a:p>
        </p:txBody>
      </p:sp>
    </p:spTree>
    <p:extLst>
      <p:ext uri="{BB962C8B-B14F-4D97-AF65-F5344CB8AC3E}">
        <p14:creationId xmlns:p14="http://schemas.microsoft.com/office/powerpoint/2010/main" val="1399079617"/>
      </p:ext>
    </p:extLst>
  </p:cSld>
  <p:clrMapOvr>
    <a:masterClrMapping/>
  </p:clrMapOvr>
</p:sld>
</file>

<file path=ppt/theme/theme1.xml><?xml version="1.0" encoding="utf-8"?>
<a:theme xmlns:a="http://schemas.openxmlformats.org/drawingml/2006/main" name="Office Theme">
  <a:themeElements>
    <a:clrScheme name="Custom 9">
      <a:dk1>
        <a:srgbClr val="323232"/>
      </a:dk1>
      <a:lt1>
        <a:srgbClr val="FFFFFF"/>
      </a:lt1>
      <a:dk2>
        <a:srgbClr val="FF5B4C"/>
      </a:dk2>
      <a:lt2>
        <a:srgbClr val="FFE50A"/>
      </a:lt2>
      <a:accent1>
        <a:srgbClr val="44B061"/>
      </a:accent1>
      <a:accent2>
        <a:srgbClr val="FF5B4C"/>
      </a:accent2>
      <a:accent3>
        <a:srgbClr val="FFE710"/>
      </a:accent3>
      <a:accent4>
        <a:srgbClr val="008DFF"/>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1402</Words>
  <Application>Microsoft Macintosh PowerPoint</Application>
  <PresentationFormat>On-screen Show (4:3)</PresentationFormat>
  <Paragraphs>162</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Rubik</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ALFONSO MORALES</cp:lastModifiedBy>
  <cp:revision>15</cp:revision>
  <dcterms:modified xsi:type="dcterms:W3CDTF">2020-01-27T03:38:08Z</dcterms:modified>
</cp:coreProperties>
</file>